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8" r:id="rId5"/>
    <p:sldId id="269" r:id="rId6"/>
    <p:sldId id="271" r:id="rId7"/>
    <p:sldId id="257" r:id="rId8"/>
    <p:sldId id="270" r:id="rId9"/>
    <p:sldId id="272" r:id="rId10"/>
    <p:sldId id="273" r:id="rId11"/>
    <p:sldId id="274" r:id="rId12"/>
    <p:sldId id="275" r:id="rId13"/>
    <p:sldId id="276" r:id="rId14"/>
    <p:sldId id="278" r:id="rId15"/>
    <p:sldId id="337" r:id="rId16"/>
    <p:sldId id="338" r:id="rId17"/>
    <p:sldId id="339" r:id="rId18"/>
    <p:sldId id="340" r:id="rId19"/>
  </p:sldIdLst>
  <p:sldSz cx="12192000" cy="6858000"/>
  <p:notesSz cx="6794500" cy="9931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lingen-Wallgren, Wiveca van" initials="ZWv" lastIdx="2" clrIdx="0">
    <p:extLst>
      <p:ext uri="{19B8F6BF-5375-455C-9EA6-DF929625EA0E}">
        <p15:presenceInfo xmlns:p15="http://schemas.microsoft.com/office/powerpoint/2012/main" userId="S::w.van.zalingen@brabantsedelta.nl::45189fce-7e0f-40bd-b3ec-2df67c8815c8" providerId="AD"/>
      </p:ext>
    </p:extLst>
  </p:cmAuthor>
  <p:cmAuthor id="2" name="Robert Hogendoorn" initials="RH" lastIdx="1" clrIdx="1">
    <p:extLst>
      <p:ext uri="{19B8F6BF-5375-455C-9EA6-DF929625EA0E}">
        <p15:presenceInfo xmlns:p15="http://schemas.microsoft.com/office/powerpoint/2012/main" userId="S::robert.hogendoorn@kienia.nl::14cb70c1-d8a9-4b48-b654-b6706cf9c0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FC32"/>
    <a:srgbClr val="25B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571C2-5A71-40F8-A54F-CE48C6667A46}" v="12" dt="2023-06-28T14:20:45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56" d="100"/>
          <a:sy n="56" d="100"/>
        </p:scale>
        <p:origin x="76" y="31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, René de" userId="0659f52f-3d35-4d66-bf3c-e216d6bfea56" providerId="ADAL" clId="{7C2571C2-5A71-40F8-A54F-CE48C6667A46}"/>
    <pc:docChg chg="undo custSel addSld delSld modSld">
      <pc:chgData name="Ren, René de" userId="0659f52f-3d35-4d66-bf3c-e216d6bfea56" providerId="ADAL" clId="{7C2571C2-5A71-40F8-A54F-CE48C6667A46}" dt="2023-06-28T14:20:57.194" v="418" actId="962"/>
      <pc:docMkLst>
        <pc:docMk/>
      </pc:docMkLst>
      <pc:sldChg chg="new del">
        <pc:chgData name="Ren, René de" userId="0659f52f-3d35-4d66-bf3c-e216d6bfea56" providerId="ADAL" clId="{7C2571C2-5A71-40F8-A54F-CE48C6667A46}" dt="2023-06-28T14:15:45.726" v="1" actId="2696"/>
        <pc:sldMkLst>
          <pc:docMk/>
          <pc:sldMk cId="1249063703" sldId="277"/>
        </pc:sldMkLst>
      </pc:sldChg>
      <pc:sldChg chg="add del">
        <pc:chgData name="Ren, René de" userId="0659f52f-3d35-4d66-bf3c-e216d6bfea56" providerId="ADAL" clId="{7C2571C2-5A71-40F8-A54F-CE48C6667A46}" dt="2023-06-28T14:15:53.185" v="4" actId="47"/>
        <pc:sldMkLst>
          <pc:docMk/>
          <pc:sldMk cId="2903006227" sldId="277"/>
        </pc:sldMkLst>
      </pc:sldChg>
      <pc:sldChg chg="addSp delSp modSp add del mod">
        <pc:chgData name="Ren, René de" userId="0659f52f-3d35-4d66-bf3c-e216d6bfea56" providerId="ADAL" clId="{7C2571C2-5A71-40F8-A54F-CE48C6667A46}" dt="2023-06-28T14:18:21.505" v="278" actId="2696"/>
        <pc:sldMkLst>
          <pc:docMk/>
          <pc:sldMk cId="2028894694" sldId="278"/>
        </pc:sldMkLst>
        <pc:spChg chg="mod">
          <ac:chgData name="Ren, René de" userId="0659f52f-3d35-4d66-bf3c-e216d6bfea56" providerId="ADAL" clId="{7C2571C2-5A71-40F8-A54F-CE48C6667A46}" dt="2023-06-28T14:18:13.165" v="274" actId="14100"/>
          <ac:spMkLst>
            <pc:docMk/>
            <pc:sldMk cId="2028894694" sldId="278"/>
            <ac:spMk id="9" creationId="{6B2C5140-B869-E0E0-3302-2B0771A8034F}"/>
          </ac:spMkLst>
        </pc:spChg>
        <pc:picChg chg="del">
          <ac:chgData name="Ren, René de" userId="0659f52f-3d35-4d66-bf3c-e216d6bfea56" providerId="ADAL" clId="{7C2571C2-5A71-40F8-A54F-CE48C6667A46}" dt="2023-06-28T14:15:57.159" v="5" actId="478"/>
          <ac:picMkLst>
            <pc:docMk/>
            <pc:sldMk cId="2028894694" sldId="278"/>
            <ac:picMk id="4" creationId="{2BAE0D1B-C5C9-4314-B77C-623BE9F0E059}"/>
          </ac:picMkLst>
        </pc:picChg>
        <pc:picChg chg="add mod">
          <ac:chgData name="Ren, René de" userId="0659f52f-3d35-4d66-bf3c-e216d6bfea56" providerId="ADAL" clId="{7C2571C2-5A71-40F8-A54F-CE48C6667A46}" dt="2023-06-28T14:16:48.806" v="12" actId="1076"/>
          <ac:picMkLst>
            <pc:docMk/>
            <pc:sldMk cId="2028894694" sldId="278"/>
            <ac:picMk id="5" creationId="{3D111BD9-989B-F3F2-0F2E-911FE0A4E45B}"/>
          </ac:picMkLst>
        </pc:picChg>
        <pc:picChg chg="add del mod">
          <ac:chgData name="Ren, René de" userId="0659f52f-3d35-4d66-bf3c-e216d6bfea56" providerId="ADAL" clId="{7C2571C2-5A71-40F8-A54F-CE48C6667A46}" dt="2023-06-28T14:18:18.388" v="276"/>
          <ac:picMkLst>
            <pc:docMk/>
            <pc:sldMk cId="2028894694" sldId="278"/>
            <ac:picMk id="6" creationId="{A5D7B4E3-CA78-BB8A-4C4D-C0873A0E7C20}"/>
          </ac:picMkLst>
        </pc:picChg>
      </pc:sldChg>
      <pc:sldChg chg="delSp modSp add del mod">
        <pc:chgData name="Ren, René de" userId="0659f52f-3d35-4d66-bf3c-e216d6bfea56" providerId="ADAL" clId="{7C2571C2-5A71-40F8-A54F-CE48C6667A46}" dt="2023-06-28T14:19:12.690" v="305" actId="47"/>
        <pc:sldMkLst>
          <pc:docMk/>
          <pc:sldMk cId="3424225220" sldId="279"/>
        </pc:sldMkLst>
        <pc:spChg chg="mod">
          <ac:chgData name="Ren, René de" userId="0659f52f-3d35-4d66-bf3c-e216d6bfea56" providerId="ADAL" clId="{7C2571C2-5A71-40F8-A54F-CE48C6667A46}" dt="2023-06-28T14:18:35.325" v="302" actId="20577"/>
          <ac:spMkLst>
            <pc:docMk/>
            <pc:sldMk cId="3424225220" sldId="279"/>
            <ac:spMk id="2" creationId="{AB3C09C7-49FD-4CC0-871D-1343D8EFD92A}"/>
          </ac:spMkLst>
        </pc:spChg>
        <pc:picChg chg="del">
          <ac:chgData name="Ren, René de" userId="0659f52f-3d35-4d66-bf3c-e216d6bfea56" providerId="ADAL" clId="{7C2571C2-5A71-40F8-A54F-CE48C6667A46}" dt="2023-06-28T14:18:37.905" v="303" actId="478"/>
          <ac:picMkLst>
            <pc:docMk/>
            <pc:sldMk cId="3424225220" sldId="279"/>
            <ac:picMk id="5" creationId="{3D111BD9-989B-F3F2-0F2E-911FE0A4E45B}"/>
          </ac:picMkLst>
        </pc:picChg>
      </pc:sldChg>
      <pc:sldChg chg="modSp add mod">
        <pc:chgData name="Ren, René de" userId="0659f52f-3d35-4d66-bf3c-e216d6bfea56" providerId="ADAL" clId="{7C2571C2-5A71-40F8-A54F-CE48C6667A46}" dt="2023-06-28T14:19:27.072" v="327" actId="20577"/>
        <pc:sldMkLst>
          <pc:docMk/>
          <pc:sldMk cId="2876311099" sldId="337"/>
        </pc:sldMkLst>
        <pc:spChg chg="mod">
          <ac:chgData name="Ren, René de" userId="0659f52f-3d35-4d66-bf3c-e216d6bfea56" providerId="ADAL" clId="{7C2571C2-5A71-40F8-A54F-CE48C6667A46}" dt="2023-06-28T14:19:27.072" v="327" actId="20577"/>
          <ac:spMkLst>
            <pc:docMk/>
            <pc:sldMk cId="2876311099" sldId="337"/>
            <ac:spMk id="2" creationId="{DE828E67-674A-48BE-9DC3-854ACEC040D2}"/>
          </ac:spMkLst>
        </pc:spChg>
      </pc:sldChg>
      <pc:sldChg chg="modSp add mod">
        <pc:chgData name="Ren, René de" userId="0659f52f-3d35-4d66-bf3c-e216d6bfea56" providerId="ADAL" clId="{7C2571C2-5A71-40F8-A54F-CE48C6667A46}" dt="2023-06-28T14:19:48.464" v="354" actId="20577"/>
        <pc:sldMkLst>
          <pc:docMk/>
          <pc:sldMk cId="3326244906" sldId="338"/>
        </pc:sldMkLst>
        <pc:spChg chg="mod">
          <ac:chgData name="Ren, René de" userId="0659f52f-3d35-4d66-bf3c-e216d6bfea56" providerId="ADAL" clId="{7C2571C2-5A71-40F8-A54F-CE48C6667A46}" dt="2023-06-28T14:19:48.464" v="354" actId="20577"/>
          <ac:spMkLst>
            <pc:docMk/>
            <pc:sldMk cId="3326244906" sldId="338"/>
            <ac:spMk id="2" creationId="{DE828E67-674A-48BE-9DC3-854ACEC040D2}"/>
          </ac:spMkLst>
        </pc:spChg>
      </pc:sldChg>
      <pc:sldChg chg="modSp add mod">
        <pc:chgData name="Ren, René de" userId="0659f52f-3d35-4d66-bf3c-e216d6bfea56" providerId="ADAL" clId="{7C2571C2-5A71-40F8-A54F-CE48C6667A46}" dt="2023-06-28T14:20:00.493" v="381" actId="20577"/>
        <pc:sldMkLst>
          <pc:docMk/>
          <pc:sldMk cId="977762441" sldId="339"/>
        </pc:sldMkLst>
        <pc:spChg chg="mod">
          <ac:chgData name="Ren, René de" userId="0659f52f-3d35-4d66-bf3c-e216d6bfea56" providerId="ADAL" clId="{7C2571C2-5A71-40F8-A54F-CE48C6667A46}" dt="2023-06-28T14:20:00.493" v="381" actId="20577"/>
          <ac:spMkLst>
            <pc:docMk/>
            <pc:sldMk cId="977762441" sldId="339"/>
            <ac:spMk id="2" creationId="{DE828E67-674A-48BE-9DC3-854ACEC040D2}"/>
          </ac:spMkLst>
        </pc:spChg>
      </pc:sldChg>
      <pc:sldChg chg="add del">
        <pc:chgData name="Ren, René de" userId="0659f52f-3d35-4d66-bf3c-e216d6bfea56" providerId="ADAL" clId="{7C2571C2-5A71-40F8-A54F-CE48C6667A46}" dt="2023-06-28T14:20:14.713" v="383"/>
        <pc:sldMkLst>
          <pc:docMk/>
          <pc:sldMk cId="3033527706" sldId="340"/>
        </pc:sldMkLst>
      </pc:sldChg>
      <pc:sldChg chg="addSp delSp modSp add mod">
        <pc:chgData name="Ren, René de" userId="0659f52f-3d35-4d66-bf3c-e216d6bfea56" providerId="ADAL" clId="{7C2571C2-5A71-40F8-A54F-CE48C6667A46}" dt="2023-06-28T14:20:57.194" v="418" actId="962"/>
        <pc:sldMkLst>
          <pc:docMk/>
          <pc:sldMk cId="3228691785" sldId="340"/>
        </pc:sldMkLst>
        <pc:spChg chg="mod">
          <ac:chgData name="Ren, René de" userId="0659f52f-3d35-4d66-bf3c-e216d6bfea56" providerId="ADAL" clId="{7C2571C2-5A71-40F8-A54F-CE48C6667A46}" dt="2023-06-28T14:20:43.258" v="413" actId="20577"/>
          <ac:spMkLst>
            <pc:docMk/>
            <pc:sldMk cId="3228691785" sldId="340"/>
            <ac:spMk id="2" creationId="{DE828E67-674A-48BE-9DC3-854ACEC040D2}"/>
          </ac:spMkLst>
        </pc:spChg>
        <pc:picChg chg="add mod">
          <ac:chgData name="Ren, René de" userId="0659f52f-3d35-4d66-bf3c-e216d6bfea56" providerId="ADAL" clId="{7C2571C2-5A71-40F8-A54F-CE48C6667A46}" dt="2023-06-28T14:20:57.194" v="418" actId="962"/>
          <ac:picMkLst>
            <pc:docMk/>
            <pc:sldMk cId="3228691785" sldId="340"/>
            <ac:picMk id="5" creationId="{C425B29E-DBC1-9A41-03CF-4D99F34F2B52}"/>
          </ac:picMkLst>
        </pc:picChg>
        <pc:picChg chg="del">
          <ac:chgData name="Ren, René de" userId="0659f52f-3d35-4d66-bf3c-e216d6bfea56" providerId="ADAL" clId="{7C2571C2-5A71-40F8-A54F-CE48C6667A46}" dt="2023-06-28T14:20:22.610" v="385" actId="478"/>
          <ac:picMkLst>
            <pc:docMk/>
            <pc:sldMk cId="3228691785" sldId="340"/>
            <ac:picMk id="9" creationId="{C094F2A9-B548-48B3-BFBE-6F235EAFE8AC}"/>
          </ac:picMkLst>
        </pc:picChg>
      </pc:sldChg>
      <pc:sldChg chg="add del">
        <pc:chgData name="Ren, René de" userId="0659f52f-3d35-4d66-bf3c-e216d6bfea56" providerId="ADAL" clId="{7C2571C2-5A71-40F8-A54F-CE48C6667A46}" dt="2023-06-28T14:20:14.713" v="383"/>
        <pc:sldMkLst>
          <pc:docMk/>
          <pc:sldMk cId="1798887026" sldId="341"/>
        </pc:sldMkLst>
      </pc:sldChg>
      <pc:sldChg chg="add del">
        <pc:chgData name="Ren, René de" userId="0659f52f-3d35-4d66-bf3c-e216d6bfea56" providerId="ADAL" clId="{7C2571C2-5A71-40F8-A54F-CE48C6667A46}" dt="2023-06-28T14:20:14.713" v="383"/>
        <pc:sldMkLst>
          <pc:docMk/>
          <pc:sldMk cId="1982152777" sldId="342"/>
        </pc:sldMkLst>
      </pc:sldChg>
    </pc:docChg>
  </pc:docChgLst>
  <pc:docChgLst>
    <pc:chgData name="Ren, René de" userId="0659f52f-3d35-4d66-bf3c-e216d6bfea56" providerId="ADAL" clId="{FB612DF6-9757-46CF-825E-CE00F8544F4F}"/>
    <pc:docChg chg="addSld delSld">
      <pc:chgData name="Ren, René de" userId="0659f52f-3d35-4d66-bf3c-e216d6bfea56" providerId="ADAL" clId="{FB612DF6-9757-46CF-825E-CE00F8544F4F}" dt="2022-11-04T12:35:16.966" v="1" actId="47"/>
      <pc:docMkLst>
        <pc:docMk/>
      </pc:docMkLst>
      <pc:sldChg chg="new del">
        <pc:chgData name="Ren, René de" userId="0659f52f-3d35-4d66-bf3c-e216d6bfea56" providerId="ADAL" clId="{FB612DF6-9757-46CF-825E-CE00F8544F4F}" dt="2022-11-04T12:35:16.966" v="1" actId="47"/>
        <pc:sldMkLst>
          <pc:docMk/>
          <pc:sldMk cId="2142895920" sldId="2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8EF53-A854-4AC7-8AA9-6788A843A741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C3B47D-9503-43E7-92A1-94C5E16E59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400" dirty="0" err="1"/>
            <a:t>Process</a:t>
          </a:r>
          <a:r>
            <a:rPr lang="nl-NL" sz="1400" dirty="0"/>
            <a:t> </a:t>
          </a:r>
          <a:r>
            <a:rPr lang="nl-NL" sz="1400" dirty="0" err="1"/>
            <a:t>demand</a:t>
          </a:r>
          <a:r>
            <a:rPr lang="nl-NL" sz="1400" dirty="0"/>
            <a:t>: </a:t>
          </a:r>
          <a:br>
            <a:rPr lang="nl-NL" sz="1400" dirty="0"/>
          </a:br>
          <a:r>
            <a:rPr lang="nl-NL" sz="1400" dirty="0"/>
            <a:t>The output flow </a:t>
          </a:r>
          <a:r>
            <a:rPr lang="nl-NL" sz="1400" dirty="0" err="1"/>
            <a:t>shall</a:t>
          </a:r>
          <a:r>
            <a:rPr lang="nl-NL" sz="1400" dirty="0"/>
            <a:t> </a:t>
          </a:r>
          <a:r>
            <a:rPr lang="nl-NL" sz="1400" dirty="0" err="1"/>
            <a:t>be</a:t>
          </a:r>
          <a:r>
            <a:rPr lang="nl-NL" sz="1400" dirty="0"/>
            <a:t> </a:t>
          </a:r>
          <a:r>
            <a:rPr lang="nl-NL" sz="1400" dirty="0" err="1"/>
            <a:t>equal</a:t>
          </a:r>
          <a:r>
            <a:rPr lang="nl-NL" sz="1400" dirty="0"/>
            <a:t> </a:t>
          </a:r>
          <a:r>
            <a:rPr lang="nl-NL" sz="1400" dirty="0" err="1"/>
            <a:t>to</a:t>
          </a:r>
          <a:r>
            <a:rPr lang="nl-NL" sz="1400" dirty="0"/>
            <a:t> </a:t>
          </a:r>
          <a:r>
            <a:rPr lang="nl-NL" sz="1400" dirty="0" err="1"/>
            <a:t>the</a:t>
          </a:r>
          <a:r>
            <a:rPr lang="nl-NL" sz="1400" dirty="0"/>
            <a:t> </a:t>
          </a:r>
          <a:r>
            <a:rPr lang="nl-NL" sz="1400" dirty="0" err="1"/>
            <a:t>demand</a:t>
          </a:r>
          <a:r>
            <a:rPr lang="nl-NL" sz="1400" dirty="0"/>
            <a:t> flow </a:t>
          </a:r>
          <a:r>
            <a:rPr lang="nl-NL" sz="1400" dirty="0" err="1"/>
            <a:t>when</a:t>
          </a:r>
          <a:r>
            <a:rPr lang="nl-NL" sz="1400" dirty="0"/>
            <a:t> </a:t>
          </a:r>
          <a:r>
            <a:rPr lang="nl-NL" sz="1400" dirty="0" err="1"/>
            <a:t>this</a:t>
          </a:r>
          <a:r>
            <a:rPr lang="nl-NL" sz="1400" dirty="0"/>
            <a:t> is </a:t>
          </a:r>
          <a:r>
            <a:rPr lang="nl-NL" sz="1400" dirty="0" err="1"/>
            <a:t>mechanically</a:t>
          </a:r>
          <a:r>
            <a:rPr lang="nl-NL" sz="1400" dirty="0"/>
            <a:t> / </a:t>
          </a:r>
          <a:r>
            <a:rPr lang="nl-NL" sz="1400" dirty="0" err="1"/>
            <a:t>physically</a:t>
          </a:r>
          <a:r>
            <a:rPr lang="nl-NL" sz="1400" dirty="0"/>
            <a:t> </a:t>
          </a:r>
          <a:r>
            <a:rPr lang="nl-NL" sz="1400" dirty="0" err="1"/>
            <a:t>possible</a:t>
          </a:r>
          <a:r>
            <a:rPr lang="nl-NL" sz="1400" dirty="0"/>
            <a:t>. </a:t>
          </a:r>
          <a:endParaRPr lang="en-US" sz="1400" dirty="0"/>
        </a:p>
      </dgm:t>
    </dgm:pt>
    <dgm:pt modelId="{9778CE76-CFAA-48D7-89A5-7462AF5EFD62}" type="parTrans" cxnId="{4F30E996-2F35-4B75-8522-EF950482AF60}">
      <dgm:prSet/>
      <dgm:spPr/>
      <dgm:t>
        <a:bodyPr/>
        <a:lstStyle/>
        <a:p>
          <a:endParaRPr lang="en-US"/>
        </a:p>
      </dgm:t>
    </dgm:pt>
    <dgm:pt modelId="{AD741AFB-AE26-4A7D-A402-3DD4C78341A1}" type="sibTrans" cxnId="{4F30E996-2F35-4B75-8522-EF950482AF60}">
      <dgm:prSet/>
      <dgm:spPr/>
      <dgm:t>
        <a:bodyPr/>
        <a:lstStyle/>
        <a:p>
          <a:endParaRPr lang="en-US"/>
        </a:p>
      </dgm:t>
    </dgm:pt>
    <dgm:pt modelId="{0F08FC55-70FF-4C09-815E-FF10A08D83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400" dirty="0" err="1"/>
            <a:t>Process</a:t>
          </a:r>
          <a:r>
            <a:rPr lang="nl-NL" sz="1400" dirty="0"/>
            <a:t> </a:t>
          </a:r>
          <a:r>
            <a:rPr lang="nl-NL" sz="1400" dirty="0" err="1"/>
            <a:t>stability</a:t>
          </a:r>
          <a:r>
            <a:rPr lang="nl-NL" sz="1400" dirty="0"/>
            <a:t>: </a:t>
          </a:r>
          <a:br>
            <a:rPr lang="nl-NL" sz="1400" dirty="0"/>
          </a:br>
          <a:r>
            <a:rPr lang="nl-NL" sz="1400" dirty="0"/>
            <a:t>The </a:t>
          </a:r>
          <a:r>
            <a:rPr lang="nl-NL" sz="1400" dirty="0" err="1"/>
            <a:t>stability</a:t>
          </a:r>
          <a:r>
            <a:rPr lang="nl-NL" sz="1400" dirty="0"/>
            <a:t> of </a:t>
          </a:r>
          <a:r>
            <a:rPr lang="nl-NL" sz="1400" dirty="0" err="1"/>
            <a:t>the</a:t>
          </a:r>
          <a:r>
            <a:rPr lang="nl-NL" sz="1400" dirty="0"/>
            <a:t> </a:t>
          </a:r>
          <a:r>
            <a:rPr lang="nl-NL" sz="1400" dirty="0" err="1"/>
            <a:t>process</a:t>
          </a:r>
          <a:r>
            <a:rPr lang="nl-NL" sz="1400" dirty="0"/>
            <a:t> </a:t>
          </a:r>
          <a:r>
            <a:rPr lang="nl-NL" sz="1400" dirty="0" err="1"/>
            <a:t>shall</a:t>
          </a:r>
          <a:r>
            <a:rPr lang="nl-NL" sz="1400" dirty="0"/>
            <a:t> </a:t>
          </a:r>
          <a:r>
            <a:rPr lang="nl-NL" sz="1400" dirty="0" err="1"/>
            <a:t>be</a:t>
          </a:r>
          <a:r>
            <a:rPr lang="nl-NL" sz="1400" dirty="0"/>
            <a:t> </a:t>
          </a:r>
          <a:r>
            <a:rPr lang="nl-NL" sz="1400" dirty="0" err="1"/>
            <a:t>safeguarded</a:t>
          </a:r>
          <a:r>
            <a:rPr lang="nl-NL" sz="1400" dirty="0"/>
            <a:t> </a:t>
          </a:r>
          <a:r>
            <a:rPr lang="nl-NL" sz="1400" dirty="0" err="1"/>
            <a:t>by</a:t>
          </a:r>
          <a:r>
            <a:rPr lang="nl-NL" sz="1400" dirty="0"/>
            <a:t> </a:t>
          </a:r>
          <a:r>
            <a:rPr lang="nl-NL" sz="1400" dirty="0" err="1"/>
            <a:t>continuously</a:t>
          </a:r>
          <a:r>
            <a:rPr lang="nl-NL" sz="1400" dirty="0"/>
            <a:t> </a:t>
          </a:r>
          <a:r>
            <a:rPr lang="nl-NL" sz="1400" dirty="0" err="1"/>
            <a:t>evaluating</a:t>
          </a:r>
          <a:r>
            <a:rPr lang="nl-NL" sz="1400" dirty="0"/>
            <a:t> </a:t>
          </a:r>
          <a:r>
            <a:rPr lang="nl-NL" sz="1400" dirty="0" err="1"/>
            <a:t>the</a:t>
          </a:r>
          <a:r>
            <a:rPr lang="nl-NL" sz="1400" dirty="0"/>
            <a:t> right moment </a:t>
          </a:r>
          <a:r>
            <a:rPr lang="nl-NL" sz="1400" dirty="0" err="1"/>
            <a:t>to</a:t>
          </a:r>
          <a:r>
            <a:rPr lang="nl-NL" sz="1400" dirty="0"/>
            <a:t> </a:t>
          </a:r>
          <a:r>
            <a:rPr lang="nl-NL" sz="1400" dirty="0" err="1"/>
            <a:t>add</a:t>
          </a:r>
          <a:r>
            <a:rPr lang="nl-NL" sz="1400" dirty="0"/>
            <a:t> or </a:t>
          </a:r>
          <a:r>
            <a:rPr lang="nl-NL" sz="1400" dirty="0" err="1"/>
            <a:t>remove</a:t>
          </a:r>
          <a:r>
            <a:rPr lang="nl-NL" sz="1400" dirty="0"/>
            <a:t> a machine from </a:t>
          </a:r>
          <a:r>
            <a:rPr lang="nl-NL" sz="1400" dirty="0" err="1"/>
            <a:t>the</a:t>
          </a:r>
          <a:r>
            <a:rPr lang="nl-NL" sz="1400" dirty="0"/>
            <a:t> control without </a:t>
          </a:r>
          <a:r>
            <a:rPr lang="nl-NL" sz="1400" dirty="0" err="1"/>
            <a:t>conflicting</a:t>
          </a:r>
          <a:r>
            <a:rPr lang="nl-NL" sz="1400" dirty="0"/>
            <a:t> </a:t>
          </a:r>
          <a:r>
            <a:rPr lang="nl-NL" sz="1400" dirty="0" err="1"/>
            <a:t>with</a:t>
          </a:r>
          <a:r>
            <a:rPr lang="nl-NL" sz="1400" dirty="0"/>
            <a:t> </a:t>
          </a:r>
          <a:r>
            <a:rPr lang="nl-NL" sz="1400" dirty="0" err="1"/>
            <a:t>the</a:t>
          </a:r>
          <a:r>
            <a:rPr lang="nl-NL" sz="1400" dirty="0"/>
            <a:t> first </a:t>
          </a:r>
          <a:r>
            <a:rPr lang="nl-NL" sz="1400" dirty="0" err="1"/>
            <a:t>law</a:t>
          </a:r>
          <a:r>
            <a:rPr lang="nl-NL" sz="1400" dirty="0"/>
            <a:t>. </a:t>
          </a:r>
          <a:endParaRPr lang="en-US" sz="1400" dirty="0"/>
        </a:p>
      </dgm:t>
    </dgm:pt>
    <dgm:pt modelId="{93DDEE72-787D-4DCC-93E8-59AFED2F2FED}" type="parTrans" cxnId="{41D44421-498B-44C6-A271-DA03908EA9C5}">
      <dgm:prSet/>
      <dgm:spPr/>
      <dgm:t>
        <a:bodyPr/>
        <a:lstStyle/>
        <a:p>
          <a:endParaRPr lang="en-US"/>
        </a:p>
      </dgm:t>
    </dgm:pt>
    <dgm:pt modelId="{85DE1A72-52EC-48BF-8475-3D658D14F8F4}" type="sibTrans" cxnId="{41D44421-498B-44C6-A271-DA03908EA9C5}">
      <dgm:prSet/>
      <dgm:spPr/>
      <dgm:t>
        <a:bodyPr/>
        <a:lstStyle/>
        <a:p>
          <a:endParaRPr lang="en-US"/>
        </a:p>
      </dgm:t>
    </dgm:pt>
    <dgm:pt modelId="{98239CA2-7F35-459C-8240-B0D866841F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400" dirty="0"/>
            <a:t>Energy efficiency: </a:t>
          </a:r>
          <a:br>
            <a:rPr lang="nl-NL" sz="1400" dirty="0"/>
          </a:br>
          <a:r>
            <a:rPr lang="nl-NL" sz="1400" dirty="0"/>
            <a:t>We keep energy efficiency as high as </a:t>
          </a:r>
          <a:r>
            <a:rPr lang="nl-NL" sz="1400" dirty="0" err="1"/>
            <a:t>physically</a:t>
          </a:r>
          <a:r>
            <a:rPr lang="nl-NL" sz="1400" dirty="0"/>
            <a:t> </a:t>
          </a:r>
          <a:r>
            <a:rPr lang="nl-NL" sz="1400" dirty="0" err="1"/>
            <a:t>possible</a:t>
          </a:r>
          <a:r>
            <a:rPr lang="nl-NL" sz="1400" dirty="0"/>
            <a:t> as long </a:t>
          </a:r>
          <a:r>
            <a:rPr lang="nl-NL" sz="1400" dirty="0" err="1"/>
            <a:t>this</a:t>
          </a:r>
          <a:r>
            <a:rPr lang="nl-NL" sz="1400" dirty="0"/>
            <a:t> </a:t>
          </a:r>
          <a:r>
            <a:rPr lang="nl-NL" sz="1400" dirty="0" err="1"/>
            <a:t>doesn’t</a:t>
          </a:r>
          <a:r>
            <a:rPr lang="nl-NL" sz="1400" dirty="0"/>
            <a:t> conflict </a:t>
          </a:r>
          <a:r>
            <a:rPr lang="nl-NL" sz="1400" dirty="0" err="1"/>
            <a:t>with</a:t>
          </a:r>
          <a:r>
            <a:rPr lang="nl-NL" sz="1400" dirty="0"/>
            <a:t> </a:t>
          </a:r>
          <a:r>
            <a:rPr lang="nl-NL" sz="1400" dirty="0" err="1"/>
            <a:t>the</a:t>
          </a:r>
          <a:r>
            <a:rPr lang="nl-NL" sz="1400" dirty="0"/>
            <a:t> first </a:t>
          </a:r>
          <a:r>
            <a:rPr lang="nl-NL" sz="1400" dirty="0" err="1"/>
            <a:t>and</a:t>
          </a:r>
          <a:r>
            <a:rPr lang="nl-NL" sz="1400" dirty="0"/>
            <a:t> second </a:t>
          </a:r>
          <a:r>
            <a:rPr lang="nl-NL" sz="1400" dirty="0" err="1"/>
            <a:t>law</a:t>
          </a:r>
          <a:r>
            <a:rPr lang="nl-NL" sz="1400" dirty="0"/>
            <a:t>. </a:t>
          </a:r>
          <a:endParaRPr lang="en-US" sz="1400" dirty="0"/>
        </a:p>
      </dgm:t>
    </dgm:pt>
    <dgm:pt modelId="{0DB6BAF1-E61C-4CE1-9ACE-3E6EA9BF849E}" type="parTrans" cxnId="{5A91C9DB-CF8C-42DD-B7C3-28B04C327378}">
      <dgm:prSet/>
      <dgm:spPr/>
      <dgm:t>
        <a:bodyPr/>
        <a:lstStyle/>
        <a:p>
          <a:endParaRPr lang="en-US"/>
        </a:p>
      </dgm:t>
    </dgm:pt>
    <dgm:pt modelId="{705C3031-0297-4769-B945-3B49E3829FAB}" type="sibTrans" cxnId="{5A91C9DB-CF8C-42DD-B7C3-28B04C327378}">
      <dgm:prSet/>
      <dgm:spPr/>
      <dgm:t>
        <a:bodyPr/>
        <a:lstStyle/>
        <a:p>
          <a:endParaRPr lang="en-US"/>
        </a:p>
      </dgm:t>
    </dgm:pt>
    <dgm:pt modelId="{EF964A54-1726-42AE-8EA6-2FCBA015BC18}" type="pres">
      <dgm:prSet presAssocID="{0AA8EF53-A854-4AC7-8AA9-6788A843A7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DF3C768-9F7A-49DF-B703-43B3E6A85B63}" type="pres">
      <dgm:prSet presAssocID="{F9C3B47D-9503-43E7-92A1-94C5E16E59F6}" presName="hierRoot1" presStyleCnt="0"/>
      <dgm:spPr/>
    </dgm:pt>
    <dgm:pt modelId="{8C39C15A-9057-41D1-900E-A53394676864}" type="pres">
      <dgm:prSet presAssocID="{F9C3B47D-9503-43E7-92A1-94C5E16E59F6}" presName="composite" presStyleCnt="0"/>
      <dgm:spPr/>
    </dgm:pt>
    <dgm:pt modelId="{8D220528-9819-4FAC-8A3C-528F636A9172}" type="pres">
      <dgm:prSet presAssocID="{F9C3B47D-9503-43E7-92A1-94C5E16E59F6}" presName="background" presStyleLbl="node0" presStyleIdx="0" presStyleCnt="3"/>
      <dgm:spPr/>
    </dgm:pt>
    <dgm:pt modelId="{A3D75FEA-43EC-45CD-9BF7-66EAF53ADF0A}" type="pres">
      <dgm:prSet presAssocID="{F9C3B47D-9503-43E7-92A1-94C5E16E59F6}" presName="text" presStyleLbl="fgAcc0" presStyleIdx="0" presStyleCnt="3">
        <dgm:presLayoutVars>
          <dgm:chPref val="3"/>
        </dgm:presLayoutVars>
      </dgm:prSet>
      <dgm:spPr/>
    </dgm:pt>
    <dgm:pt modelId="{1F1BFF2A-64CE-4729-9467-07DB1CEC0A4C}" type="pres">
      <dgm:prSet presAssocID="{F9C3B47D-9503-43E7-92A1-94C5E16E59F6}" presName="hierChild2" presStyleCnt="0"/>
      <dgm:spPr/>
    </dgm:pt>
    <dgm:pt modelId="{1181357D-7A8E-4124-9A66-BFC320B671C9}" type="pres">
      <dgm:prSet presAssocID="{0F08FC55-70FF-4C09-815E-FF10A08D837F}" presName="hierRoot1" presStyleCnt="0"/>
      <dgm:spPr/>
    </dgm:pt>
    <dgm:pt modelId="{FC037D49-A977-45F2-A17F-4A54CF57C675}" type="pres">
      <dgm:prSet presAssocID="{0F08FC55-70FF-4C09-815E-FF10A08D837F}" presName="composite" presStyleCnt="0"/>
      <dgm:spPr/>
    </dgm:pt>
    <dgm:pt modelId="{3FC0756D-0B66-4BD0-9A6B-1D1894BB4F3D}" type="pres">
      <dgm:prSet presAssocID="{0F08FC55-70FF-4C09-815E-FF10A08D837F}" presName="background" presStyleLbl="node0" presStyleIdx="1" presStyleCnt="3"/>
      <dgm:spPr/>
    </dgm:pt>
    <dgm:pt modelId="{5C491CB2-8255-4E90-8103-C90B9AD80940}" type="pres">
      <dgm:prSet presAssocID="{0F08FC55-70FF-4C09-815E-FF10A08D837F}" presName="text" presStyleLbl="fgAcc0" presStyleIdx="1" presStyleCnt="3">
        <dgm:presLayoutVars>
          <dgm:chPref val="3"/>
        </dgm:presLayoutVars>
      </dgm:prSet>
      <dgm:spPr/>
    </dgm:pt>
    <dgm:pt modelId="{53D70056-50A2-4ED7-A70A-D4B2E4D05620}" type="pres">
      <dgm:prSet presAssocID="{0F08FC55-70FF-4C09-815E-FF10A08D837F}" presName="hierChild2" presStyleCnt="0"/>
      <dgm:spPr/>
    </dgm:pt>
    <dgm:pt modelId="{22AC8078-382B-431F-A2EC-DF3516A5EC0A}" type="pres">
      <dgm:prSet presAssocID="{98239CA2-7F35-459C-8240-B0D866841F7C}" presName="hierRoot1" presStyleCnt="0"/>
      <dgm:spPr/>
    </dgm:pt>
    <dgm:pt modelId="{9BD8BDFE-BE6D-457B-82D6-BB6D9440668E}" type="pres">
      <dgm:prSet presAssocID="{98239CA2-7F35-459C-8240-B0D866841F7C}" presName="composite" presStyleCnt="0"/>
      <dgm:spPr/>
    </dgm:pt>
    <dgm:pt modelId="{117F32D6-BA83-4485-98A7-7A9743B3DA0A}" type="pres">
      <dgm:prSet presAssocID="{98239CA2-7F35-459C-8240-B0D866841F7C}" presName="background" presStyleLbl="node0" presStyleIdx="2" presStyleCnt="3"/>
      <dgm:spPr/>
    </dgm:pt>
    <dgm:pt modelId="{F36E8CFE-2258-4BB6-BCB7-E66705C7853A}" type="pres">
      <dgm:prSet presAssocID="{98239CA2-7F35-459C-8240-B0D866841F7C}" presName="text" presStyleLbl="fgAcc0" presStyleIdx="2" presStyleCnt="3">
        <dgm:presLayoutVars>
          <dgm:chPref val="3"/>
        </dgm:presLayoutVars>
      </dgm:prSet>
      <dgm:spPr/>
    </dgm:pt>
    <dgm:pt modelId="{7AAA40C6-D94A-4E08-9574-64B9E046E06E}" type="pres">
      <dgm:prSet presAssocID="{98239CA2-7F35-459C-8240-B0D866841F7C}" presName="hierChild2" presStyleCnt="0"/>
      <dgm:spPr/>
    </dgm:pt>
  </dgm:ptLst>
  <dgm:cxnLst>
    <dgm:cxn modelId="{53A20820-1C47-44F4-A07A-64FF85F411C3}" type="presOf" srcId="{0F08FC55-70FF-4C09-815E-FF10A08D837F}" destId="{5C491CB2-8255-4E90-8103-C90B9AD80940}" srcOrd="0" destOrd="0" presId="urn:microsoft.com/office/officeart/2005/8/layout/hierarchy1"/>
    <dgm:cxn modelId="{41D44421-498B-44C6-A271-DA03908EA9C5}" srcId="{0AA8EF53-A854-4AC7-8AA9-6788A843A741}" destId="{0F08FC55-70FF-4C09-815E-FF10A08D837F}" srcOrd="1" destOrd="0" parTransId="{93DDEE72-787D-4DCC-93E8-59AFED2F2FED}" sibTransId="{85DE1A72-52EC-48BF-8475-3D658D14F8F4}"/>
    <dgm:cxn modelId="{CBF7A364-6810-4CD9-9DC8-75FB6AA6CA33}" type="presOf" srcId="{98239CA2-7F35-459C-8240-B0D866841F7C}" destId="{F36E8CFE-2258-4BB6-BCB7-E66705C7853A}" srcOrd="0" destOrd="0" presId="urn:microsoft.com/office/officeart/2005/8/layout/hierarchy1"/>
    <dgm:cxn modelId="{4F30E996-2F35-4B75-8522-EF950482AF60}" srcId="{0AA8EF53-A854-4AC7-8AA9-6788A843A741}" destId="{F9C3B47D-9503-43E7-92A1-94C5E16E59F6}" srcOrd="0" destOrd="0" parTransId="{9778CE76-CFAA-48D7-89A5-7462AF5EFD62}" sibTransId="{AD741AFB-AE26-4A7D-A402-3DD4C78341A1}"/>
    <dgm:cxn modelId="{022C749B-B3F3-4B18-A221-32F71701DCC3}" type="presOf" srcId="{F9C3B47D-9503-43E7-92A1-94C5E16E59F6}" destId="{A3D75FEA-43EC-45CD-9BF7-66EAF53ADF0A}" srcOrd="0" destOrd="0" presId="urn:microsoft.com/office/officeart/2005/8/layout/hierarchy1"/>
    <dgm:cxn modelId="{40ADF6BA-981A-49B4-BE09-B7D8FF06F57C}" type="presOf" srcId="{0AA8EF53-A854-4AC7-8AA9-6788A843A741}" destId="{EF964A54-1726-42AE-8EA6-2FCBA015BC18}" srcOrd="0" destOrd="0" presId="urn:microsoft.com/office/officeart/2005/8/layout/hierarchy1"/>
    <dgm:cxn modelId="{5A91C9DB-CF8C-42DD-B7C3-28B04C327378}" srcId="{0AA8EF53-A854-4AC7-8AA9-6788A843A741}" destId="{98239CA2-7F35-459C-8240-B0D866841F7C}" srcOrd="2" destOrd="0" parTransId="{0DB6BAF1-E61C-4CE1-9ACE-3E6EA9BF849E}" sibTransId="{705C3031-0297-4769-B945-3B49E3829FAB}"/>
    <dgm:cxn modelId="{5489E7F5-F2DA-4C5F-AFC5-88BC27989FE2}" type="presParOf" srcId="{EF964A54-1726-42AE-8EA6-2FCBA015BC18}" destId="{CDF3C768-9F7A-49DF-B703-43B3E6A85B63}" srcOrd="0" destOrd="0" presId="urn:microsoft.com/office/officeart/2005/8/layout/hierarchy1"/>
    <dgm:cxn modelId="{63049C85-3D71-4799-8635-E4B46E254D4C}" type="presParOf" srcId="{CDF3C768-9F7A-49DF-B703-43B3E6A85B63}" destId="{8C39C15A-9057-41D1-900E-A53394676864}" srcOrd="0" destOrd="0" presId="urn:microsoft.com/office/officeart/2005/8/layout/hierarchy1"/>
    <dgm:cxn modelId="{6A0A30DD-A132-419E-BB5A-24FD220AA4F0}" type="presParOf" srcId="{8C39C15A-9057-41D1-900E-A53394676864}" destId="{8D220528-9819-4FAC-8A3C-528F636A9172}" srcOrd="0" destOrd="0" presId="urn:microsoft.com/office/officeart/2005/8/layout/hierarchy1"/>
    <dgm:cxn modelId="{954C91C6-F38E-45A9-A382-BA1F6C8CE30E}" type="presParOf" srcId="{8C39C15A-9057-41D1-900E-A53394676864}" destId="{A3D75FEA-43EC-45CD-9BF7-66EAF53ADF0A}" srcOrd="1" destOrd="0" presId="urn:microsoft.com/office/officeart/2005/8/layout/hierarchy1"/>
    <dgm:cxn modelId="{726E5FDF-BDE8-42E0-8DDE-6BDDFACA13AE}" type="presParOf" srcId="{CDF3C768-9F7A-49DF-B703-43B3E6A85B63}" destId="{1F1BFF2A-64CE-4729-9467-07DB1CEC0A4C}" srcOrd="1" destOrd="0" presId="urn:microsoft.com/office/officeart/2005/8/layout/hierarchy1"/>
    <dgm:cxn modelId="{624183D4-F3E2-4D9B-8671-24C724BA8836}" type="presParOf" srcId="{EF964A54-1726-42AE-8EA6-2FCBA015BC18}" destId="{1181357D-7A8E-4124-9A66-BFC320B671C9}" srcOrd="1" destOrd="0" presId="urn:microsoft.com/office/officeart/2005/8/layout/hierarchy1"/>
    <dgm:cxn modelId="{9ED95242-7565-47C2-91BE-D017380F960D}" type="presParOf" srcId="{1181357D-7A8E-4124-9A66-BFC320B671C9}" destId="{FC037D49-A977-45F2-A17F-4A54CF57C675}" srcOrd="0" destOrd="0" presId="urn:microsoft.com/office/officeart/2005/8/layout/hierarchy1"/>
    <dgm:cxn modelId="{BE1E7EBD-C14E-4FFB-B91A-3A4965C8D841}" type="presParOf" srcId="{FC037D49-A977-45F2-A17F-4A54CF57C675}" destId="{3FC0756D-0B66-4BD0-9A6B-1D1894BB4F3D}" srcOrd="0" destOrd="0" presId="urn:microsoft.com/office/officeart/2005/8/layout/hierarchy1"/>
    <dgm:cxn modelId="{232A8CA6-58AD-4B8F-84D3-BAAEADE222C6}" type="presParOf" srcId="{FC037D49-A977-45F2-A17F-4A54CF57C675}" destId="{5C491CB2-8255-4E90-8103-C90B9AD80940}" srcOrd="1" destOrd="0" presId="urn:microsoft.com/office/officeart/2005/8/layout/hierarchy1"/>
    <dgm:cxn modelId="{A84C46C7-C949-4FC1-A135-A476F4564583}" type="presParOf" srcId="{1181357D-7A8E-4124-9A66-BFC320B671C9}" destId="{53D70056-50A2-4ED7-A70A-D4B2E4D05620}" srcOrd="1" destOrd="0" presId="urn:microsoft.com/office/officeart/2005/8/layout/hierarchy1"/>
    <dgm:cxn modelId="{04DEEA61-DFCF-4DF5-A68B-37525537B249}" type="presParOf" srcId="{EF964A54-1726-42AE-8EA6-2FCBA015BC18}" destId="{22AC8078-382B-431F-A2EC-DF3516A5EC0A}" srcOrd="2" destOrd="0" presId="urn:microsoft.com/office/officeart/2005/8/layout/hierarchy1"/>
    <dgm:cxn modelId="{8B2E5960-04BC-4BDE-9028-9EFC9488521D}" type="presParOf" srcId="{22AC8078-382B-431F-A2EC-DF3516A5EC0A}" destId="{9BD8BDFE-BE6D-457B-82D6-BB6D9440668E}" srcOrd="0" destOrd="0" presId="urn:microsoft.com/office/officeart/2005/8/layout/hierarchy1"/>
    <dgm:cxn modelId="{6006367C-3E38-4154-9615-3AFC0FCC9C74}" type="presParOf" srcId="{9BD8BDFE-BE6D-457B-82D6-BB6D9440668E}" destId="{117F32D6-BA83-4485-98A7-7A9743B3DA0A}" srcOrd="0" destOrd="0" presId="urn:microsoft.com/office/officeart/2005/8/layout/hierarchy1"/>
    <dgm:cxn modelId="{9ABE4632-5D2A-47C2-A4B8-21333504F9A0}" type="presParOf" srcId="{9BD8BDFE-BE6D-457B-82D6-BB6D9440668E}" destId="{F36E8CFE-2258-4BB6-BCB7-E66705C7853A}" srcOrd="1" destOrd="0" presId="urn:microsoft.com/office/officeart/2005/8/layout/hierarchy1"/>
    <dgm:cxn modelId="{92958C9E-8B5D-47B5-AAAA-91B4A52D7969}" type="presParOf" srcId="{22AC8078-382B-431F-A2EC-DF3516A5EC0A}" destId="{7AAA40C6-D94A-4E08-9574-64B9E046E0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20528-9819-4FAC-8A3C-528F636A9172}">
      <dsp:nvSpPr>
        <dsp:cNvPr id="0" name=""/>
        <dsp:cNvSpPr/>
      </dsp:nvSpPr>
      <dsp:spPr>
        <a:xfrm>
          <a:off x="0" y="1110717"/>
          <a:ext cx="3095212" cy="196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D75FEA-43EC-45CD-9BF7-66EAF53ADF0A}">
      <dsp:nvSpPr>
        <dsp:cNvPr id="0" name=""/>
        <dsp:cNvSpPr/>
      </dsp:nvSpPr>
      <dsp:spPr>
        <a:xfrm>
          <a:off x="343912" y="1437434"/>
          <a:ext cx="3095212" cy="1965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 err="1"/>
            <a:t>Process</a:t>
          </a:r>
          <a:r>
            <a:rPr lang="nl-NL" sz="1400" kern="1200" dirty="0"/>
            <a:t> </a:t>
          </a:r>
          <a:r>
            <a:rPr lang="nl-NL" sz="1400" kern="1200" dirty="0" err="1"/>
            <a:t>demand</a:t>
          </a:r>
          <a:r>
            <a:rPr lang="nl-NL" sz="1400" kern="1200" dirty="0"/>
            <a:t>: </a:t>
          </a:r>
          <a:br>
            <a:rPr lang="nl-NL" sz="1400" kern="1200" dirty="0"/>
          </a:br>
          <a:r>
            <a:rPr lang="nl-NL" sz="1400" kern="1200" dirty="0"/>
            <a:t>The output flow </a:t>
          </a:r>
          <a:r>
            <a:rPr lang="nl-NL" sz="1400" kern="1200" dirty="0" err="1"/>
            <a:t>shall</a:t>
          </a:r>
          <a:r>
            <a:rPr lang="nl-NL" sz="1400" kern="1200" dirty="0"/>
            <a:t> </a:t>
          </a:r>
          <a:r>
            <a:rPr lang="nl-NL" sz="1400" kern="1200" dirty="0" err="1"/>
            <a:t>be</a:t>
          </a:r>
          <a:r>
            <a:rPr lang="nl-NL" sz="1400" kern="1200" dirty="0"/>
            <a:t> </a:t>
          </a:r>
          <a:r>
            <a:rPr lang="nl-NL" sz="1400" kern="1200" dirty="0" err="1"/>
            <a:t>equal</a:t>
          </a:r>
          <a:r>
            <a:rPr lang="nl-NL" sz="1400" kern="1200" dirty="0"/>
            <a:t> </a:t>
          </a:r>
          <a:r>
            <a:rPr lang="nl-NL" sz="1400" kern="1200" dirty="0" err="1"/>
            <a:t>to</a:t>
          </a:r>
          <a:r>
            <a:rPr lang="nl-NL" sz="1400" kern="1200" dirty="0"/>
            <a:t> </a:t>
          </a:r>
          <a:r>
            <a:rPr lang="nl-NL" sz="1400" kern="1200" dirty="0" err="1"/>
            <a:t>the</a:t>
          </a:r>
          <a:r>
            <a:rPr lang="nl-NL" sz="1400" kern="1200" dirty="0"/>
            <a:t> </a:t>
          </a:r>
          <a:r>
            <a:rPr lang="nl-NL" sz="1400" kern="1200" dirty="0" err="1"/>
            <a:t>demand</a:t>
          </a:r>
          <a:r>
            <a:rPr lang="nl-NL" sz="1400" kern="1200" dirty="0"/>
            <a:t> flow </a:t>
          </a:r>
          <a:r>
            <a:rPr lang="nl-NL" sz="1400" kern="1200" dirty="0" err="1"/>
            <a:t>when</a:t>
          </a:r>
          <a:r>
            <a:rPr lang="nl-NL" sz="1400" kern="1200" dirty="0"/>
            <a:t> </a:t>
          </a:r>
          <a:r>
            <a:rPr lang="nl-NL" sz="1400" kern="1200" dirty="0" err="1"/>
            <a:t>this</a:t>
          </a:r>
          <a:r>
            <a:rPr lang="nl-NL" sz="1400" kern="1200" dirty="0"/>
            <a:t> is </a:t>
          </a:r>
          <a:r>
            <a:rPr lang="nl-NL" sz="1400" kern="1200" dirty="0" err="1"/>
            <a:t>mechanically</a:t>
          </a:r>
          <a:r>
            <a:rPr lang="nl-NL" sz="1400" kern="1200" dirty="0"/>
            <a:t> / </a:t>
          </a:r>
          <a:r>
            <a:rPr lang="nl-NL" sz="1400" kern="1200" dirty="0" err="1"/>
            <a:t>physically</a:t>
          </a:r>
          <a:r>
            <a:rPr lang="nl-NL" sz="1400" kern="1200" dirty="0"/>
            <a:t> </a:t>
          </a:r>
          <a:r>
            <a:rPr lang="nl-NL" sz="1400" kern="1200" dirty="0" err="1"/>
            <a:t>possible</a:t>
          </a:r>
          <a:r>
            <a:rPr lang="nl-NL" sz="1400" kern="1200" dirty="0"/>
            <a:t>. </a:t>
          </a:r>
          <a:endParaRPr lang="en-US" sz="1400" kern="1200" dirty="0"/>
        </a:p>
      </dsp:txBody>
      <dsp:txXfrm>
        <a:off x="401478" y="1495000"/>
        <a:ext cx="2980080" cy="1850328"/>
      </dsp:txXfrm>
    </dsp:sp>
    <dsp:sp modelId="{3FC0756D-0B66-4BD0-9A6B-1D1894BB4F3D}">
      <dsp:nvSpPr>
        <dsp:cNvPr id="0" name=""/>
        <dsp:cNvSpPr/>
      </dsp:nvSpPr>
      <dsp:spPr>
        <a:xfrm>
          <a:off x="3783037" y="1110717"/>
          <a:ext cx="3095212" cy="196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491CB2-8255-4E90-8103-C90B9AD80940}">
      <dsp:nvSpPr>
        <dsp:cNvPr id="0" name=""/>
        <dsp:cNvSpPr/>
      </dsp:nvSpPr>
      <dsp:spPr>
        <a:xfrm>
          <a:off x="4126950" y="1437434"/>
          <a:ext cx="3095212" cy="1965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 err="1"/>
            <a:t>Process</a:t>
          </a:r>
          <a:r>
            <a:rPr lang="nl-NL" sz="1400" kern="1200" dirty="0"/>
            <a:t> </a:t>
          </a:r>
          <a:r>
            <a:rPr lang="nl-NL" sz="1400" kern="1200" dirty="0" err="1"/>
            <a:t>stability</a:t>
          </a:r>
          <a:r>
            <a:rPr lang="nl-NL" sz="1400" kern="1200" dirty="0"/>
            <a:t>: </a:t>
          </a:r>
          <a:br>
            <a:rPr lang="nl-NL" sz="1400" kern="1200" dirty="0"/>
          </a:br>
          <a:r>
            <a:rPr lang="nl-NL" sz="1400" kern="1200" dirty="0"/>
            <a:t>The </a:t>
          </a:r>
          <a:r>
            <a:rPr lang="nl-NL" sz="1400" kern="1200" dirty="0" err="1"/>
            <a:t>stability</a:t>
          </a:r>
          <a:r>
            <a:rPr lang="nl-NL" sz="1400" kern="1200" dirty="0"/>
            <a:t> of </a:t>
          </a:r>
          <a:r>
            <a:rPr lang="nl-NL" sz="1400" kern="1200" dirty="0" err="1"/>
            <a:t>the</a:t>
          </a:r>
          <a:r>
            <a:rPr lang="nl-NL" sz="1400" kern="1200" dirty="0"/>
            <a:t> </a:t>
          </a:r>
          <a:r>
            <a:rPr lang="nl-NL" sz="1400" kern="1200" dirty="0" err="1"/>
            <a:t>process</a:t>
          </a:r>
          <a:r>
            <a:rPr lang="nl-NL" sz="1400" kern="1200" dirty="0"/>
            <a:t> </a:t>
          </a:r>
          <a:r>
            <a:rPr lang="nl-NL" sz="1400" kern="1200" dirty="0" err="1"/>
            <a:t>shall</a:t>
          </a:r>
          <a:r>
            <a:rPr lang="nl-NL" sz="1400" kern="1200" dirty="0"/>
            <a:t> </a:t>
          </a:r>
          <a:r>
            <a:rPr lang="nl-NL" sz="1400" kern="1200" dirty="0" err="1"/>
            <a:t>be</a:t>
          </a:r>
          <a:r>
            <a:rPr lang="nl-NL" sz="1400" kern="1200" dirty="0"/>
            <a:t> </a:t>
          </a:r>
          <a:r>
            <a:rPr lang="nl-NL" sz="1400" kern="1200" dirty="0" err="1"/>
            <a:t>safeguarded</a:t>
          </a:r>
          <a:r>
            <a:rPr lang="nl-NL" sz="1400" kern="1200" dirty="0"/>
            <a:t> </a:t>
          </a:r>
          <a:r>
            <a:rPr lang="nl-NL" sz="1400" kern="1200" dirty="0" err="1"/>
            <a:t>by</a:t>
          </a:r>
          <a:r>
            <a:rPr lang="nl-NL" sz="1400" kern="1200" dirty="0"/>
            <a:t> </a:t>
          </a:r>
          <a:r>
            <a:rPr lang="nl-NL" sz="1400" kern="1200" dirty="0" err="1"/>
            <a:t>continuously</a:t>
          </a:r>
          <a:r>
            <a:rPr lang="nl-NL" sz="1400" kern="1200" dirty="0"/>
            <a:t> </a:t>
          </a:r>
          <a:r>
            <a:rPr lang="nl-NL" sz="1400" kern="1200" dirty="0" err="1"/>
            <a:t>evaluating</a:t>
          </a:r>
          <a:r>
            <a:rPr lang="nl-NL" sz="1400" kern="1200" dirty="0"/>
            <a:t> </a:t>
          </a:r>
          <a:r>
            <a:rPr lang="nl-NL" sz="1400" kern="1200" dirty="0" err="1"/>
            <a:t>the</a:t>
          </a:r>
          <a:r>
            <a:rPr lang="nl-NL" sz="1400" kern="1200" dirty="0"/>
            <a:t> right moment </a:t>
          </a:r>
          <a:r>
            <a:rPr lang="nl-NL" sz="1400" kern="1200" dirty="0" err="1"/>
            <a:t>to</a:t>
          </a:r>
          <a:r>
            <a:rPr lang="nl-NL" sz="1400" kern="1200" dirty="0"/>
            <a:t> </a:t>
          </a:r>
          <a:r>
            <a:rPr lang="nl-NL" sz="1400" kern="1200" dirty="0" err="1"/>
            <a:t>add</a:t>
          </a:r>
          <a:r>
            <a:rPr lang="nl-NL" sz="1400" kern="1200" dirty="0"/>
            <a:t> or </a:t>
          </a:r>
          <a:r>
            <a:rPr lang="nl-NL" sz="1400" kern="1200" dirty="0" err="1"/>
            <a:t>remove</a:t>
          </a:r>
          <a:r>
            <a:rPr lang="nl-NL" sz="1400" kern="1200" dirty="0"/>
            <a:t> a machine from </a:t>
          </a:r>
          <a:r>
            <a:rPr lang="nl-NL" sz="1400" kern="1200" dirty="0" err="1"/>
            <a:t>the</a:t>
          </a:r>
          <a:r>
            <a:rPr lang="nl-NL" sz="1400" kern="1200" dirty="0"/>
            <a:t> control without </a:t>
          </a:r>
          <a:r>
            <a:rPr lang="nl-NL" sz="1400" kern="1200" dirty="0" err="1"/>
            <a:t>conflicting</a:t>
          </a:r>
          <a:r>
            <a:rPr lang="nl-NL" sz="1400" kern="1200" dirty="0"/>
            <a:t> </a:t>
          </a:r>
          <a:r>
            <a:rPr lang="nl-NL" sz="1400" kern="1200" dirty="0" err="1"/>
            <a:t>with</a:t>
          </a:r>
          <a:r>
            <a:rPr lang="nl-NL" sz="1400" kern="1200" dirty="0"/>
            <a:t> </a:t>
          </a:r>
          <a:r>
            <a:rPr lang="nl-NL" sz="1400" kern="1200" dirty="0" err="1"/>
            <a:t>the</a:t>
          </a:r>
          <a:r>
            <a:rPr lang="nl-NL" sz="1400" kern="1200" dirty="0"/>
            <a:t> first </a:t>
          </a:r>
          <a:r>
            <a:rPr lang="nl-NL" sz="1400" kern="1200" dirty="0" err="1"/>
            <a:t>law</a:t>
          </a:r>
          <a:r>
            <a:rPr lang="nl-NL" sz="1400" kern="1200" dirty="0"/>
            <a:t>. </a:t>
          </a:r>
          <a:endParaRPr lang="en-US" sz="1400" kern="1200" dirty="0"/>
        </a:p>
      </dsp:txBody>
      <dsp:txXfrm>
        <a:off x="4184516" y="1495000"/>
        <a:ext cx="2980080" cy="1850328"/>
      </dsp:txXfrm>
    </dsp:sp>
    <dsp:sp modelId="{117F32D6-BA83-4485-98A7-7A9743B3DA0A}">
      <dsp:nvSpPr>
        <dsp:cNvPr id="0" name=""/>
        <dsp:cNvSpPr/>
      </dsp:nvSpPr>
      <dsp:spPr>
        <a:xfrm>
          <a:off x="7566075" y="1110717"/>
          <a:ext cx="3095212" cy="196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E8CFE-2258-4BB6-BCB7-E66705C7853A}">
      <dsp:nvSpPr>
        <dsp:cNvPr id="0" name=""/>
        <dsp:cNvSpPr/>
      </dsp:nvSpPr>
      <dsp:spPr>
        <a:xfrm>
          <a:off x="7909988" y="1437434"/>
          <a:ext cx="3095212" cy="1965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Energy efficiency: </a:t>
          </a:r>
          <a:br>
            <a:rPr lang="nl-NL" sz="1400" kern="1200" dirty="0"/>
          </a:br>
          <a:r>
            <a:rPr lang="nl-NL" sz="1400" kern="1200" dirty="0"/>
            <a:t>We keep energy efficiency as high as </a:t>
          </a:r>
          <a:r>
            <a:rPr lang="nl-NL" sz="1400" kern="1200" dirty="0" err="1"/>
            <a:t>physically</a:t>
          </a:r>
          <a:r>
            <a:rPr lang="nl-NL" sz="1400" kern="1200" dirty="0"/>
            <a:t> </a:t>
          </a:r>
          <a:r>
            <a:rPr lang="nl-NL" sz="1400" kern="1200" dirty="0" err="1"/>
            <a:t>possible</a:t>
          </a:r>
          <a:r>
            <a:rPr lang="nl-NL" sz="1400" kern="1200" dirty="0"/>
            <a:t> as long </a:t>
          </a:r>
          <a:r>
            <a:rPr lang="nl-NL" sz="1400" kern="1200" dirty="0" err="1"/>
            <a:t>this</a:t>
          </a:r>
          <a:r>
            <a:rPr lang="nl-NL" sz="1400" kern="1200" dirty="0"/>
            <a:t> </a:t>
          </a:r>
          <a:r>
            <a:rPr lang="nl-NL" sz="1400" kern="1200" dirty="0" err="1"/>
            <a:t>doesn’t</a:t>
          </a:r>
          <a:r>
            <a:rPr lang="nl-NL" sz="1400" kern="1200" dirty="0"/>
            <a:t> conflict </a:t>
          </a:r>
          <a:r>
            <a:rPr lang="nl-NL" sz="1400" kern="1200" dirty="0" err="1"/>
            <a:t>with</a:t>
          </a:r>
          <a:r>
            <a:rPr lang="nl-NL" sz="1400" kern="1200" dirty="0"/>
            <a:t> </a:t>
          </a:r>
          <a:r>
            <a:rPr lang="nl-NL" sz="1400" kern="1200" dirty="0" err="1"/>
            <a:t>the</a:t>
          </a:r>
          <a:r>
            <a:rPr lang="nl-NL" sz="1400" kern="1200" dirty="0"/>
            <a:t> first </a:t>
          </a:r>
          <a:r>
            <a:rPr lang="nl-NL" sz="1400" kern="1200" dirty="0" err="1"/>
            <a:t>and</a:t>
          </a:r>
          <a:r>
            <a:rPr lang="nl-NL" sz="1400" kern="1200" dirty="0"/>
            <a:t> second </a:t>
          </a:r>
          <a:r>
            <a:rPr lang="nl-NL" sz="1400" kern="1200" dirty="0" err="1"/>
            <a:t>law</a:t>
          </a:r>
          <a:r>
            <a:rPr lang="nl-NL" sz="1400" kern="1200" dirty="0"/>
            <a:t>. </a:t>
          </a:r>
          <a:endParaRPr lang="en-US" sz="1400" kern="1200" dirty="0"/>
        </a:p>
      </dsp:txBody>
      <dsp:txXfrm>
        <a:off x="7967554" y="1495000"/>
        <a:ext cx="2980080" cy="1850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2203359-7B74-4305-8E65-C4A6775BB3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000" cy="288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E398C13-E1FB-45CE-96D8-F2327DD0CE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2500" y="0"/>
            <a:ext cx="2952000" cy="288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5F09F2A4-254E-4404-A99B-EEB63AD681AA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27D2E9-E186-4206-88A1-C077A868C1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643400"/>
            <a:ext cx="2952000" cy="28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33CC34-07DC-46BB-8187-605150756B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2500" y="9643400"/>
            <a:ext cx="2952000" cy="28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90FA0429-ECFC-44AA-A065-C548B4FA38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074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000" cy="288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2500" y="0"/>
            <a:ext cx="2952000" cy="288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BE318D83-F3A6-40B3-8157-4D01577AB793}" type="datetimeFigureOut">
              <a:rPr lang="nl-NL" smtClean="0"/>
              <a:t>28-6-2023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17250" y="576000"/>
            <a:ext cx="5760000" cy="324076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0" tIns="0" rIns="0" bIns="0" rtlCol="0" anchor="ctr" anchorCtr="0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17250" y="4320000"/>
            <a:ext cx="5760000" cy="504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643400"/>
            <a:ext cx="2952000" cy="28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2500" y="9643400"/>
            <a:ext cx="2952000" cy="28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D29B0500-BEF7-4A7B-A5DF-C1A5989ADC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78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17525" y="57626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B0500-BEF7-4A7B-A5DF-C1A5989ADCD3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324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17525" y="57626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B0500-BEF7-4A7B-A5DF-C1A5989ADC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49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17525" y="576263"/>
            <a:ext cx="5759450" cy="32400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B0500-BEF7-4A7B-A5DF-C1A5989ADC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80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4A7678C-636A-4B3A-B6FA-38B33D3BF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0683" cy="10584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CE19684-73F8-42E2-80A1-EA95F8E4620F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12193200" cy="5895975"/>
          </a:xfrm>
          <a:custGeom>
            <a:avLst/>
            <a:gdLst>
              <a:gd name="T0" fmla="*/ 1310 w 3840"/>
              <a:gd name="T1" fmla="*/ 155 h 1857"/>
              <a:gd name="T2" fmla="*/ 1310 w 3840"/>
              <a:gd name="T3" fmla="*/ 155 h 1857"/>
              <a:gd name="T4" fmla="*/ 1030 w 3840"/>
              <a:gd name="T5" fmla="*/ 329 h 1857"/>
              <a:gd name="T6" fmla="*/ 1030 w 3840"/>
              <a:gd name="T7" fmla="*/ 329 h 1857"/>
              <a:gd name="T8" fmla="*/ 980 w 3840"/>
              <a:gd name="T9" fmla="*/ 329 h 1857"/>
              <a:gd name="T10" fmla="*/ 0 w 3840"/>
              <a:gd name="T11" fmla="*/ 329 h 1857"/>
              <a:gd name="T12" fmla="*/ 0 w 3840"/>
              <a:gd name="T13" fmla="*/ 1502 h 1857"/>
              <a:gd name="T14" fmla="*/ 1815 w 3840"/>
              <a:gd name="T15" fmla="*/ 1502 h 1857"/>
              <a:gd name="T16" fmla="*/ 1866 w 3840"/>
              <a:gd name="T17" fmla="*/ 1502 h 1857"/>
              <a:gd name="T18" fmla="*/ 1866 w 3840"/>
              <a:gd name="T19" fmla="*/ 1502 h 1857"/>
              <a:gd name="T20" fmla="*/ 2145 w 3840"/>
              <a:gd name="T21" fmla="*/ 1676 h 1857"/>
              <a:gd name="T22" fmla="*/ 2145 w 3840"/>
              <a:gd name="T23" fmla="*/ 1676 h 1857"/>
              <a:gd name="T24" fmla="*/ 2421 w 3840"/>
              <a:gd name="T25" fmla="*/ 1857 h 1857"/>
              <a:gd name="T26" fmla="*/ 2424 w 3840"/>
              <a:gd name="T27" fmla="*/ 1857 h 1857"/>
              <a:gd name="T28" fmla="*/ 2430 w 3840"/>
              <a:gd name="T29" fmla="*/ 1857 h 1857"/>
              <a:gd name="T30" fmla="*/ 2430 w 3840"/>
              <a:gd name="T31" fmla="*/ 1857 h 1857"/>
              <a:gd name="T32" fmla="*/ 3063 w 3840"/>
              <a:gd name="T33" fmla="*/ 1857 h 1857"/>
              <a:gd name="T34" fmla="*/ 3063 w 3840"/>
              <a:gd name="T35" fmla="*/ 1857 h 1857"/>
              <a:gd name="T36" fmla="*/ 3840 w 3840"/>
              <a:gd name="T37" fmla="*/ 1857 h 1857"/>
              <a:gd name="T38" fmla="*/ 3840 w 3840"/>
              <a:gd name="T39" fmla="*/ 0 h 1857"/>
              <a:gd name="T40" fmla="*/ 1470 w 3840"/>
              <a:gd name="T41" fmla="*/ 0 h 1857"/>
              <a:gd name="T42" fmla="*/ 1310 w 3840"/>
              <a:gd name="T43" fmla="*/ 155 h 1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840" h="1857">
                <a:moveTo>
                  <a:pt x="1310" y="155"/>
                </a:moveTo>
                <a:cubicBezTo>
                  <a:pt x="1310" y="155"/>
                  <a:pt x="1310" y="155"/>
                  <a:pt x="1310" y="155"/>
                </a:cubicBezTo>
                <a:cubicBezTo>
                  <a:pt x="1258" y="258"/>
                  <a:pt x="1153" y="328"/>
                  <a:pt x="1030" y="329"/>
                </a:cubicBezTo>
                <a:cubicBezTo>
                  <a:pt x="1030" y="329"/>
                  <a:pt x="1030" y="329"/>
                  <a:pt x="1030" y="329"/>
                </a:cubicBezTo>
                <a:cubicBezTo>
                  <a:pt x="980" y="329"/>
                  <a:pt x="980" y="329"/>
                  <a:pt x="98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1502"/>
                  <a:pt x="0" y="1502"/>
                  <a:pt x="0" y="1502"/>
                </a:cubicBezTo>
                <a:cubicBezTo>
                  <a:pt x="1815" y="1502"/>
                  <a:pt x="1815" y="1502"/>
                  <a:pt x="1815" y="1502"/>
                </a:cubicBezTo>
                <a:cubicBezTo>
                  <a:pt x="1866" y="1502"/>
                  <a:pt x="1866" y="1502"/>
                  <a:pt x="1866" y="1502"/>
                </a:cubicBezTo>
                <a:cubicBezTo>
                  <a:pt x="1866" y="1502"/>
                  <a:pt x="1866" y="1502"/>
                  <a:pt x="1866" y="1502"/>
                </a:cubicBezTo>
                <a:cubicBezTo>
                  <a:pt x="1988" y="1503"/>
                  <a:pt x="2094" y="1574"/>
                  <a:pt x="2145" y="1676"/>
                </a:cubicBezTo>
                <a:cubicBezTo>
                  <a:pt x="2145" y="1676"/>
                  <a:pt x="2145" y="1676"/>
                  <a:pt x="2145" y="1676"/>
                </a:cubicBezTo>
                <a:cubicBezTo>
                  <a:pt x="2194" y="1781"/>
                  <a:pt x="2299" y="1853"/>
                  <a:pt x="2421" y="1857"/>
                </a:cubicBezTo>
                <a:cubicBezTo>
                  <a:pt x="2422" y="1857"/>
                  <a:pt x="2423" y="1857"/>
                  <a:pt x="2424" y="1857"/>
                </a:cubicBezTo>
                <a:cubicBezTo>
                  <a:pt x="2426" y="1857"/>
                  <a:pt x="2428" y="1857"/>
                  <a:pt x="2430" y="1857"/>
                </a:cubicBezTo>
                <a:cubicBezTo>
                  <a:pt x="2430" y="1857"/>
                  <a:pt x="2430" y="1857"/>
                  <a:pt x="2430" y="1857"/>
                </a:cubicBezTo>
                <a:cubicBezTo>
                  <a:pt x="3063" y="1857"/>
                  <a:pt x="3063" y="1857"/>
                  <a:pt x="3063" y="1857"/>
                </a:cubicBezTo>
                <a:cubicBezTo>
                  <a:pt x="3063" y="1857"/>
                  <a:pt x="3063" y="1857"/>
                  <a:pt x="3063" y="1857"/>
                </a:cubicBezTo>
                <a:cubicBezTo>
                  <a:pt x="3840" y="1857"/>
                  <a:pt x="3840" y="1857"/>
                  <a:pt x="3840" y="1857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1470" y="0"/>
                  <a:pt x="1470" y="0"/>
                  <a:pt x="1470" y="0"/>
                </a:cubicBezTo>
                <a:cubicBezTo>
                  <a:pt x="1399" y="30"/>
                  <a:pt x="1342" y="86"/>
                  <a:pt x="1310" y="15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A58C75-9DA3-44F9-8D46-B20B15CE4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800" y="5004000"/>
            <a:ext cx="5904000" cy="1008000"/>
          </a:xfrm>
        </p:spPr>
        <p:txBody>
          <a:bodyPr anchor="ctr" anchorCtr="0"/>
          <a:lstStyle>
            <a:lvl1pPr algn="l">
              <a:lnSpc>
                <a:spcPct val="95000"/>
              </a:lnSpc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55FBEE1-0082-431E-A63E-49521C75C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800" y="6228000"/>
            <a:ext cx="10728000" cy="360000"/>
          </a:xfrm>
        </p:spPr>
        <p:txBody>
          <a:bodyPr lIns="14400"/>
          <a:lstStyle>
            <a:lvl1pPr marL="0" indent="0" algn="l">
              <a:lnSpc>
                <a:spcPct val="100000"/>
              </a:lnSpc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926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9077C-76EB-49C7-B422-1A7DAFEA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anchor="ctr" anchorCtr="0"/>
          <a:lstStyle>
            <a:lvl1pPr>
              <a:defRPr sz="2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E00EAD6-BBEA-4D61-9C9B-1A6C1263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837" y="1692000"/>
            <a:ext cx="10728325" cy="3852000"/>
          </a:xfrm>
        </p:spPr>
        <p:txBody>
          <a:bodyPr anchor="t" anchorCtr="1"/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E99B18-2CCB-4FE0-B7BF-1D833D663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838" y="5724000"/>
            <a:ext cx="10728325" cy="57600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24864E-73BF-4C1B-B939-28A60886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2D982B-7F61-4E37-BB01-47819821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1E2B3-4FCE-4EFD-B977-08F71E07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7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56D3A-0417-417E-B5FE-7658C255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C3F66B3-6D5B-4084-B962-E7912E91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03AAFF5-D2ED-42DC-ABF0-3531A595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9EA85A-5079-4C47-8802-3DCA64E1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81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889645F-DA93-48D2-8BDD-80890CC8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D8B49AC-6D22-4EA6-A22E-69D74B4D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F61ED9-D9AF-4494-A47D-C179CD5C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626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CD1DB-C5CD-48C5-A626-59B12E2B0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B6FAE0-8769-4250-ADCB-EBDFDFBD7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660928-B0A9-43F3-9992-0E85B0D3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2B8670-2E22-4610-BC19-0D8810B9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658D55-EB30-460F-A723-B58A5592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57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013402A-F310-4FE5-B71C-86BF1AA07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648800" y="1620000"/>
            <a:ext cx="810000" cy="4392000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F3D736-339E-4572-AB9B-3F2EE85A7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838" y="1620000"/>
            <a:ext cx="9288000" cy="43920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ABB897-7545-4288-976E-C9C559AC1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CCC9A1-55EF-42F1-A3FF-5E611DE2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E4F096-BAAA-46FE-B0D9-189EB86F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61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2364E-FC44-4ADA-A1C6-A4FAF09F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6A3391-20C0-467B-A19E-C771DE79A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8ACA5E-C61A-4B4D-899B-7D894039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240282-910D-478A-BC8B-91316582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6A03F8-C385-4B54-8C3B-96989FD8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47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afbeelding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4A7678C-636A-4B3A-B6FA-38B33D3BF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4680683" cy="1058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ijdelijke aanduiding voor afbeelding 3">
            <a:extLst>
              <a:ext uri="{FF2B5EF4-FFF2-40B4-BE49-F238E27FC236}">
                <a16:creationId xmlns:a16="http://schemas.microsoft.com/office/drawing/2014/main" id="{F2320AF4-6A8E-4A6D-98CD-3F0FCB1DDB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5895975"/>
          </a:xfrm>
          <a:custGeom>
            <a:avLst/>
            <a:gdLst>
              <a:gd name="connsiteX0" fmla="*/ 4667710 w 12193200"/>
              <a:gd name="connsiteY0" fmla="*/ 0 h 5895975"/>
              <a:gd name="connsiteX1" fmla="*/ 12193200 w 12193200"/>
              <a:gd name="connsiteY1" fmla="*/ 0 h 5895975"/>
              <a:gd name="connsiteX2" fmla="*/ 12193200 w 12193200"/>
              <a:gd name="connsiteY2" fmla="*/ 5895975 h 5895975"/>
              <a:gd name="connsiteX3" fmla="*/ 9725982 w 12193200"/>
              <a:gd name="connsiteY3" fmla="*/ 5895975 h 5895975"/>
              <a:gd name="connsiteX4" fmla="*/ 7716010 w 12193200"/>
              <a:gd name="connsiteY4" fmla="*/ 5895975 h 5895975"/>
              <a:gd name="connsiteX5" fmla="*/ 7696958 w 12193200"/>
              <a:gd name="connsiteY5" fmla="*/ 5895975 h 5895975"/>
              <a:gd name="connsiteX6" fmla="*/ 7687432 w 12193200"/>
              <a:gd name="connsiteY6" fmla="*/ 5895975 h 5895975"/>
              <a:gd name="connsiteX7" fmla="*/ 6811046 w 12193200"/>
              <a:gd name="connsiteY7" fmla="*/ 5321300 h 5895975"/>
              <a:gd name="connsiteX8" fmla="*/ 5925133 w 12193200"/>
              <a:gd name="connsiteY8" fmla="*/ 4768850 h 5895975"/>
              <a:gd name="connsiteX9" fmla="*/ 5763192 w 12193200"/>
              <a:gd name="connsiteY9" fmla="*/ 4768850 h 5895975"/>
              <a:gd name="connsiteX10" fmla="*/ 0 w 12193200"/>
              <a:gd name="connsiteY10" fmla="*/ 4768850 h 5895975"/>
              <a:gd name="connsiteX11" fmla="*/ 0 w 12193200"/>
              <a:gd name="connsiteY11" fmla="*/ 1044575 h 5895975"/>
              <a:gd name="connsiteX12" fmla="*/ 3111806 w 12193200"/>
              <a:gd name="connsiteY12" fmla="*/ 1044575 h 5895975"/>
              <a:gd name="connsiteX13" fmla="*/ 3270572 w 12193200"/>
              <a:gd name="connsiteY13" fmla="*/ 1044575 h 5895975"/>
              <a:gd name="connsiteX14" fmla="*/ 4159660 w 12193200"/>
              <a:gd name="connsiteY14" fmla="*/ 492125 h 5895975"/>
              <a:gd name="connsiteX15" fmla="*/ 4667710 w 12193200"/>
              <a:gd name="connsiteY15" fmla="*/ 0 h 589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200" h="5895975">
                <a:moveTo>
                  <a:pt x="4667710" y="0"/>
                </a:moveTo>
                <a:cubicBezTo>
                  <a:pt x="4667710" y="0"/>
                  <a:pt x="4667710" y="0"/>
                  <a:pt x="12193200" y="0"/>
                </a:cubicBezTo>
                <a:cubicBezTo>
                  <a:pt x="12193200" y="0"/>
                  <a:pt x="12193200" y="0"/>
                  <a:pt x="12193200" y="5895975"/>
                </a:cubicBezTo>
                <a:cubicBezTo>
                  <a:pt x="12193200" y="5895975"/>
                  <a:pt x="12193200" y="5895975"/>
                  <a:pt x="9725982" y="5895975"/>
                </a:cubicBezTo>
                <a:cubicBezTo>
                  <a:pt x="9725982" y="5895975"/>
                  <a:pt x="9725982" y="5895975"/>
                  <a:pt x="7716010" y="5895975"/>
                </a:cubicBezTo>
                <a:cubicBezTo>
                  <a:pt x="7709659" y="5895975"/>
                  <a:pt x="7703308" y="5895975"/>
                  <a:pt x="7696958" y="5895975"/>
                </a:cubicBezTo>
                <a:cubicBezTo>
                  <a:pt x="7693782" y="5895975"/>
                  <a:pt x="7690607" y="5895975"/>
                  <a:pt x="7687432" y="5895975"/>
                </a:cubicBezTo>
                <a:cubicBezTo>
                  <a:pt x="7300044" y="5883275"/>
                  <a:pt x="6966636" y="5654675"/>
                  <a:pt x="6811046" y="5321300"/>
                </a:cubicBezTo>
                <a:cubicBezTo>
                  <a:pt x="6649105" y="4997450"/>
                  <a:pt x="6312521" y="4772025"/>
                  <a:pt x="5925133" y="4768850"/>
                </a:cubicBezTo>
                <a:cubicBezTo>
                  <a:pt x="5925133" y="4768850"/>
                  <a:pt x="5925133" y="4768850"/>
                  <a:pt x="5763192" y="4768850"/>
                </a:cubicBezTo>
                <a:cubicBezTo>
                  <a:pt x="5763192" y="4768850"/>
                  <a:pt x="5763192" y="4768850"/>
                  <a:pt x="0" y="4768850"/>
                </a:cubicBezTo>
                <a:cubicBezTo>
                  <a:pt x="0" y="4768850"/>
                  <a:pt x="0" y="4768850"/>
                  <a:pt x="0" y="1044575"/>
                </a:cubicBezTo>
                <a:cubicBezTo>
                  <a:pt x="0" y="1044575"/>
                  <a:pt x="0" y="1044575"/>
                  <a:pt x="3111806" y="1044575"/>
                </a:cubicBezTo>
                <a:cubicBezTo>
                  <a:pt x="3111806" y="1044575"/>
                  <a:pt x="3111806" y="1044575"/>
                  <a:pt x="3270572" y="1044575"/>
                </a:cubicBezTo>
                <a:cubicBezTo>
                  <a:pt x="3661136" y="1041400"/>
                  <a:pt x="3994543" y="819150"/>
                  <a:pt x="4159660" y="492125"/>
                </a:cubicBezTo>
                <a:cubicBezTo>
                  <a:pt x="4261270" y="273050"/>
                  <a:pt x="4442262" y="95250"/>
                  <a:pt x="466771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80000" anchor="ctr" anchorCtr="1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A58C75-9DA3-44F9-8D46-B20B15CE4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800" y="5004000"/>
            <a:ext cx="5904000" cy="1008000"/>
          </a:xfrm>
        </p:spPr>
        <p:txBody>
          <a:bodyPr anchor="ctr" anchorCtr="0"/>
          <a:lstStyle>
            <a:lvl1pPr algn="l">
              <a:lnSpc>
                <a:spcPct val="95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55FBEE1-0082-431E-A63E-49521C75CD0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30800" y="6228000"/>
            <a:ext cx="10728000" cy="360000"/>
          </a:xfrm>
        </p:spPr>
        <p:txBody>
          <a:bodyPr lIns="14400"/>
          <a:lstStyle>
            <a:lvl1pPr marL="0" indent="0" algn="l">
              <a:lnSpc>
                <a:spcPct val="100000"/>
              </a:lnSpc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06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B57AD-440E-4020-9FAB-8F6B7CA7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1584000"/>
            <a:ext cx="10728325" cy="648000"/>
          </a:xfrm>
        </p:spPr>
        <p:txBody>
          <a:bodyPr anchor="ctr" anchorCtr="0"/>
          <a:lstStyle>
            <a:lvl1pPr>
              <a:lnSpc>
                <a:spcPct val="95000"/>
              </a:lnSpc>
              <a:defRPr sz="34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C14522-98D5-46DA-B6BC-76913CEC0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2520000"/>
            <a:ext cx="10728325" cy="1440000"/>
          </a:xfrm>
        </p:spPr>
        <p:txBody>
          <a:bodyPr lIns="14400"/>
          <a:lstStyle>
            <a:lvl1pPr marL="0" indent="0"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F6A9A7-E225-4C99-B080-CA1A6807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AEC2A4-A02D-4F53-B177-87DE14BD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88FC89-FE04-402E-8D6B-858CC041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65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05236-255B-4D14-8338-CED15E85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0B3978-F43B-4647-8D5C-F8CA04DCF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799" y="1512000"/>
            <a:ext cx="10729363" cy="648000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2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85B1CC-760F-45C0-99F6-34A94E68A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799" y="2232000"/>
            <a:ext cx="10729363" cy="378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62FCAB5-080A-4A7F-94D5-D3959525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AFC0BE2-2A95-4ACD-A494-568D3C18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162DF98-EB77-4708-BF0C-DC5D437D4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72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3A54C-654D-47DE-B116-D171B242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BF6431-8B72-436D-9B4F-D0B679049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800" y="1620000"/>
            <a:ext cx="5148000" cy="439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BBECF7-2015-4437-991A-9B70D4760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00" y="1620000"/>
            <a:ext cx="5148000" cy="439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946780-4E65-4091-8773-91485659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2AD98B-70D2-460E-B594-025337E5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F7793E-ACC0-483B-A644-F6F6E0B6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663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05236-255B-4D14-8338-CED15E85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0B3978-F43B-4647-8D5C-F8CA04DCF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800" y="1512000"/>
            <a:ext cx="5148000" cy="648000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2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85B1CC-760F-45C0-99F6-34A94E68A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800" y="2232000"/>
            <a:ext cx="5148000" cy="378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C51A87F-EBF2-482D-9CB4-F7ED92465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163" y="1512000"/>
            <a:ext cx="5148000" cy="648000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buNone/>
              <a:defRPr sz="2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6FE729-058F-422B-8D61-B17C6867D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2163" y="2232000"/>
            <a:ext cx="5148000" cy="378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62FCAB5-080A-4A7F-94D5-D3959525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AFC0BE2-2A95-4ACD-A494-568D3C18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162DF98-EB77-4708-BF0C-DC5D437D4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420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33F49-A39B-40E1-B15F-20F38B4C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86BC6CA-9806-4DFD-854B-4121496D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1CF020B-8CEC-4C64-BCE3-C1B2D564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3C0CFE-B632-4928-BE39-770748AA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E469E2F-2F37-40AC-8443-DF673DD10A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692000"/>
            <a:ext cx="10728325" cy="2628000"/>
          </a:xfrm>
        </p:spPr>
        <p:txBody>
          <a:bodyPr anchor="t" anchorCtr="1"/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DCDADA6-0414-4EB0-8E3F-75108E5A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4536000"/>
            <a:ext cx="10728325" cy="147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927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58C8A-77B9-4733-BB4D-F754FC12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anchor="ctr" anchorCtr="0"/>
          <a:lstStyle>
            <a:lvl1pPr>
              <a:defRPr sz="2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681B12-DD63-46B6-AC26-02F221C08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800" y="1620000"/>
            <a:ext cx="7848000" cy="295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99657B-05F3-4EFD-8BC0-C335F48F0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0800" y="4752000"/>
            <a:ext cx="7848000" cy="1260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684000" indent="-216000">
              <a:buFont typeface="Calibri" panose="020F0502020204030204" pitchFamily="34" charset="0"/>
              <a:buChar char="-"/>
              <a:defRPr sz="1800"/>
            </a:lvl2pPr>
            <a:lvl3pPr marL="972000" indent="-216000">
              <a:buFont typeface="Calibri" panose="020F0502020204030204" pitchFamily="34" charset="0"/>
              <a:buChar char="-"/>
              <a:defRPr sz="1600"/>
            </a:lvl3pPr>
            <a:lvl4pPr marL="1224000" indent="-180000">
              <a:buFont typeface="Calibri" panose="020F0502020204030204" pitchFamily="34" charset="0"/>
              <a:buChar char="-"/>
              <a:defRPr sz="1400"/>
            </a:lvl4pPr>
            <a:lvl5pPr marL="1476000" indent="-180000">
              <a:buFont typeface="Calibri" panose="020F0502020204030204" pitchFamily="34" charset="0"/>
              <a:buChar char="-"/>
              <a:defRPr sz="12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0748C1-6A33-41CB-A095-48C6E371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129495-83B7-46E9-9A3C-92AAC438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677F29-4F6E-46A8-96E7-F3FDBD9C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3AB3-84CA-4BAC-A1FA-290B09184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22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06E551E9-914E-40BC-A526-D274E68EE9B5}"/>
              </a:ext>
            </a:extLst>
          </p:cNvPr>
          <p:cNvGrpSpPr/>
          <p:nvPr userDrawn="1"/>
        </p:nvGrpSpPr>
        <p:grpSpPr bwMode="gray">
          <a:xfrm>
            <a:off x="0" y="0"/>
            <a:ext cx="12192000" cy="6497638"/>
            <a:chOff x="0" y="0"/>
            <a:chExt cx="12192000" cy="649763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1E41F9-4FD8-4FCB-84F9-151F418C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0" y="0"/>
              <a:ext cx="12192000" cy="868680"/>
            </a:xfrm>
            <a:prstGeom prst="rect">
              <a:avLst/>
            </a:prstGeom>
          </p:spPr>
        </p:pic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C922DA0-D3BB-4FD6-9C24-FAD5219D7F10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0"/>
              <a:ext cx="9728200" cy="866775"/>
            </a:xfrm>
            <a:custGeom>
              <a:avLst/>
              <a:gdLst>
                <a:gd name="T0" fmla="*/ 0 w 6127"/>
                <a:gd name="T1" fmla="*/ 0 h 546"/>
                <a:gd name="T2" fmla="*/ 0 w 6127"/>
                <a:gd name="T3" fmla="*/ 546 h 546"/>
                <a:gd name="T4" fmla="*/ 5304 w 6127"/>
                <a:gd name="T5" fmla="*/ 546 h 546"/>
                <a:gd name="T6" fmla="*/ 5385 w 6127"/>
                <a:gd name="T7" fmla="*/ 546 h 546"/>
                <a:gd name="T8" fmla="*/ 5385 w 6127"/>
                <a:gd name="T9" fmla="*/ 546 h 546"/>
                <a:gd name="T10" fmla="*/ 5838 w 6127"/>
                <a:gd name="T11" fmla="*/ 263 h 546"/>
                <a:gd name="T12" fmla="*/ 5838 w 6127"/>
                <a:gd name="T13" fmla="*/ 263 h 546"/>
                <a:gd name="T14" fmla="*/ 6127 w 6127"/>
                <a:gd name="T15" fmla="*/ 0 h 546"/>
                <a:gd name="T16" fmla="*/ 0 w 6127"/>
                <a:gd name="T17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27" h="546">
                  <a:moveTo>
                    <a:pt x="0" y="0"/>
                  </a:moveTo>
                  <a:cubicBezTo>
                    <a:pt x="0" y="546"/>
                    <a:pt x="0" y="546"/>
                    <a:pt x="0" y="546"/>
                  </a:cubicBezTo>
                  <a:cubicBezTo>
                    <a:pt x="5304" y="546"/>
                    <a:pt x="5304" y="546"/>
                    <a:pt x="5304" y="546"/>
                  </a:cubicBezTo>
                  <a:cubicBezTo>
                    <a:pt x="5385" y="546"/>
                    <a:pt x="5385" y="546"/>
                    <a:pt x="5385" y="546"/>
                  </a:cubicBezTo>
                  <a:cubicBezTo>
                    <a:pt x="5385" y="546"/>
                    <a:pt x="5385" y="546"/>
                    <a:pt x="5385" y="546"/>
                  </a:cubicBezTo>
                  <a:cubicBezTo>
                    <a:pt x="5583" y="544"/>
                    <a:pt x="5755" y="430"/>
                    <a:pt x="5838" y="263"/>
                  </a:cubicBezTo>
                  <a:cubicBezTo>
                    <a:pt x="5838" y="263"/>
                    <a:pt x="5838" y="263"/>
                    <a:pt x="5838" y="263"/>
                  </a:cubicBezTo>
                  <a:cubicBezTo>
                    <a:pt x="5895" y="141"/>
                    <a:pt x="5999" y="46"/>
                    <a:pt x="61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A4672FFB-79C3-479E-82F9-6FBCCB4A02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31837" y="6369050"/>
              <a:ext cx="5198400" cy="1285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200F87B-399C-4664-9707-80D76E1674E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730800" y="36000"/>
            <a:ext cx="7920000" cy="81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C0444B-7C7C-452E-93BF-B59927143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620000"/>
            <a:ext cx="10728325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C2DA4E-4618-4EF4-A830-F035789EE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0800" y="6516000"/>
            <a:ext cx="648000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72270D-F85E-4080-842C-44ABFE7B4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0" y="6516000"/>
            <a:ext cx="4464000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39F76C-380B-48B9-932B-8C0A23DB4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2000" y="6300000"/>
            <a:ext cx="324000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A11F3AB3-84CA-4BAC-A1FA-290B0918482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6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60" r:id="rId5"/>
    <p:sldLayoutId id="2147483652" r:id="rId6"/>
    <p:sldLayoutId id="2147483653" r:id="rId7"/>
    <p:sldLayoutId id="2147483661" r:id="rId8"/>
    <p:sldLayoutId id="2147483656" r:id="rId9"/>
    <p:sldLayoutId id="2147483657" r:id="rId10"/>
    <p:sldLayoutId id="2147483654" r:id="rId11"/>
    <p:sldLayoutId id="2147483655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•"/>
        <a:tabLst>
          <a:tab pos="3420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2160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2160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00" indent="-1800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76000" indent="-1800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8CD08-6E90-42F7-BDF5-CC6D7B8B7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920" y="5457244"/>
            <a:ext cx="8659635" cy="689215"/>
          </a:xfrm>
        </p:spPr>
        <p:txBody>
          <a:bodyPr/>
          <a:lstStyle/>
          <a:p>
            <a:r>
              <a:rPr lang="en-US" sz="3200" dirty="0" err="1"/>
              <a:t>AIRtc</a:t>
            </a:r>
            <a:br>
              <a:rPr lang="en-US" sz="3200" dirty="0">
                <a:latin typeface="+mn-lt"/>
              </a:rPr>
            </a:br>
            <a:endParaRPr lang="nl-NL" sz="3200" dirty="0"/>
          </a:p>
        </p:txBody>
      </p:sp>
      <p:sp>
        <p:nvSpPr>
          <p:cNvPr id="16" name="Ondertitel 15">
            <a:extLst>
              <a:ext uri="{FF2B5EF4-FFF2-40B4-BE49-F238E27FC236}">
                <a16:creationId xmlns:a16="http://schemas.microsoft.com/office/drawing/2014/main" id="{2C18C8F3-C152-4356-83AF-038AC251D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9280" y="6367933"/>
            <a:ext cx="1278480" cy="360000"/>
          </a:xfrm>
        </p:spPr>
        <p:txBody>
          <a:bodyPr/>
          <a:lstStyle/>
          <a:p>
            <a:r>
              <a:rPr lang="nl-NL" dirty="0"/>
              <a:t>25-10-2022</a:t>
            </a:r>
          </a:p>
        </p:txBody>
      </p:sp>
      <p:sp>
        <p:nvSpPr>
          <p:cNvPr id="5" name="Ondertitel 15">
            <a:extLst>
              <a:ext uri="{FF2B5EF4-FFF2-40B4-BE49-F238E27FC236}">
                <a16:creationId xmlns:a16="http://schemas.microsoft.com/office/drawing/2014/main" id="{0622DA6F-ABA4-4851-8BAC-74D27143AE86}"/>
              </a:ext>
            </a:extLst>
          </p:cNvPr>
          <p:cNvSpPr txBox="1">
            <a:spLocks/>
          </p:cNvSpPr>
          <p:nvPr/>
        </p:nvSpPr>
        <p:spPr bwMode="gray">
          <a:xfrm>
            <a:off x="290533" y="5841217"/>
            <a:ext cx="5107814" cy="360000"/>
          </a:xfrm>
          <a:prstGeom prst="rect">
            <a:avLst/>
          </a:prstGeom>
        </p:spPr>
        <p:txBody>
          <a:bodyPr vert="horz" lIns="1440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tabLst>
                <a:tab pos="342000" algn="l"/>
              </a:tabLst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sz="2000" dirty="0">
                <a:latin typeface="+mn-lt"/>
              </a:rPr>
              <a:t>Artificial </a:t>
            </a:r>
            <a:r>
              <a:rPr lang="es-GT" sz="2000" dirty="0" err="1">
                <a:latin typeface="+mn-lt"/>
              </a:rPr>
              <a:t>Intelligent</a:t>
            </a:r>
            <a:r>
              <a:rPr lang="es-GT" sz="2000" dirty="0">
                <a:latin typeface="+mn-lt"/>
              </a:rPr>
              <a:t> </a:t>
            </a:r>
            <a:r>
              <a:rPr lang="es-GT" sz="2000" dirty="0" err="1">
                <a:latin typeface="+mn-lt"/>
              </a:rPr>
              <a:t>RealTime</a:t>
            </a:r>
            <a:r>
              <a:rPr lang="es-GT" sz="2000" dirty="0">
                <a:latin typeface="+mn-lt"/>
              </a:rPr>
              <a:t> Control</a:t>
            </a:r>
            <a:endParaRPr lang="en-US" sz="2000" dirty="0">
              <a:latin typeface="+mn-lt"/>
            </a:endParaRPr>
          </a:p>
        </p:txBody>
      </p:sp>
      <p:pic>
        <p:nvPicPr>
          <p:cNvPr id="7" name="Tijdelijke aanduiding voor afbeelding 6" descr="Afbeelding met elektronica&#10;&#10;Automatisch gegenereerde beschrijving">
            <a:extLst>
              <a:ext uri="{FF2B5EF4-FFF2-40B4-BE49-F238E27FC236}">
                <a16:creationId xmlns:a16="http://schemas.microsoft.com/office/drawing/2014/main" id="{A13552D5-94DC-461E-96B5-D43DB78C8F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735" b="137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159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anchor="ctr">
            <a:normAutofit/>
          </a:bodyPr>
          <a:lstStyle/>
          <a:p>
            <a:r>
              <a:rPr lang="nl-NL" b="1" u="sng" kern="1200" cap="all" baseline="0" dirty="0" err="1"/>
              <a:t>Physical</a:t>
            </a:r>
            <a:r>
              <a:rPr lang="nl-NL" b="1" u="sng" kern="1200" cap="all" baseline="0" dirty="0"/>
              <a:t> </a:t>
            </a:r>
            <a:r>
              <a:rPr lang="nl-NL" b="1" u="sng" kern="1200" cap="all" baseline="0" dirty="0" err="1"/>
              <a:t>twin</a:t>
            </a:r>
            <a:r>
              <a:rPr lang="nl-NL" b="1" u="sng" kern="1200" cap="all" baseline="0" dirty="0"/>
              <a:t> : </a:t>
            </a:r>
            <a:r>
              <a:rPr lang="nl-NL" b="1" u="sng" kern="1200" cap="all" baseline="0" dirty="0" err="1"/>
              <a:t>rwzi</a:t>
            </a:r>
            <a:r>
              <a:rPr lang="nl-NL" b="1" u="sng" kern="1200" cap="all" baseline="0" dirty="0"/>
              <a:t> nieuwveer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AE0D1B-C5C9-4314-B77C-623BE9F0E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6" b="45739"/>
          <a:stretch/>
        </p:blipFill>
        <p:spPr>
          <a:xfrm>
            <a:off x="2170800" y="1620000"/>
            <a:ext cx="7848000" cy="2952000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B2C5140-B869-E0E0-3302-2B0771A80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0800" y="4752000"/>
            <a:ext cx="7848000" cy="1548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next step is to build 3 physical twins of a pumping station in order to optimize the chain of pumping stations. Letting them all talk to </a:t>
            </a:r>
            <a:r>
              <a:rPr lang="en-US" dirty="0" err="1"/>
              <a:t>eachother</a:t>
            </a:r>
            <a:r>
              <a:rPr lang="en-US" dirty="0"/>
              <a:t> in terms of capacity and energy efficiency and feed </a:t>
            </a:r>
            <a:r>
              <a:rPr lang="en-US" dirty="0" err="1"/>
              <a:t>realtime</a:t>
            </a:r>
            <a:r>
              <a:rPr lang="en-US" dirty="0"/>
              <a:t> data such as weather forecast into the overall algorithm.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1D3CB6F-B319-17B0-C2FE-1C285031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37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anchor="ctr">
            <a:normAutofit/>
          </a:bodyPr>
          <a:lstStyle/>
          <a:p>
            <a:r>
              <a:rPr lang="nl-NL" b="1" u="sng" kern="1200" cap="all" baseline="0" dirty="0" err="1"/>
              <a:t>Physical</a:t>
            </a:r>
            <a:r>
              <a:rPr lang="nl-NL" b="1" u="sng" kern="1200" cap="all" baseline="0" dirty="0"/>
              <a:t> </a:t>
            </a:r>
            <a:r>
              <a:rPr lang="nl-NL" b="1" u="sng" kern="1200" cap="all" baseline="0" dirty="0" err="1"/>
              <a:t>twin</a:t>
            </a:r>
            <a:r>
              <a:rPr lang="nl-NL" b="1" u="sng" kern="1200" cap="all" baseline="0" dirty="0"/>
              <a:t> : </a:t>
            </a:r>
            <a:r>
              <a:rPr lang="nl-NL" b="1" u="sng" kern="1200" cap="all" baseline="0" dirty="0" err="1"/>
              <a:t>rwzi</a:t>
            </a:r>
            <a:r>
              <a:rPr lang="nl-NL" b="1" u="sng" kern="1200" cap="all" baseline="0" dirty="0"/>
              <a:t> nieuwveer</a:t>
            </a:r>
            <a:endParaRPr lang="nl-B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B2C5140-B869-E0E0-3302-2B0771A80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3280" y="5019413"/>
            <a:ext cx="5132070" cy="4898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Fysical</a:t>
            </a:r>
            <a:r>
              <a:rPr lang="en-US" dirty="0"/>
              <a:t> result of the pilot version 1.0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1D3CB6F-B319-17B0-C2FE-1C285031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/>
          </a:p>
        </p:txBody>
      </p:sp>
      <p:pic>
        <p:nvPicPr>
          <p:cNvPr id="5" name="Afbeelding 4" descr="Afbeelding met overdekt, kleding, persoon, bureau&#10;&#10;Automatisch gegenereerde beschrijving">
            <a:extLst>
              <a:ext uri="{FF2B5EF4-FFF2-40B4-BE49-F238E27FC236}">
                <a16:creationId xmlns:a16="http://schemas.microsoft.com/office/drawing/2014/main" id="{3D111BD9-989B-F3F2-0F2E-911FE0A4E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1008180"/>
            <a:ext cx="5132070" cy="384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94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28E67-674A-48BE-9DC3-854ACEC0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b="1" kern="1200" cap="all" baseline="0" dirty="0" err="1">
                <a:latin typeface="+mj-lt"/>
                <a:ea typeface="+mj-ea"/>
                <a:cs typeface="+mj-cs"/>
              </a:rPr>
              <a:t>Results</a:t>
            </a:r>
            <a:r>
              <a:rPr lang="nl-NL" b="1" kern="1200" cap="all" baseline="0" dirty="0">
                <a:latin typeface="+mj-lt"/>
                <a:ea typeface="+mj-ea"/>
                <a:cs typeface="+mj-cs"/>
              </a:rPr>
              <a:t> v1.0 - Output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280BF7-A6A5-4494-8C4A-239C6E34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B24016-2A1C-409C-95C4-F1FFD995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0" y="998368"/>
            <a:ext cx="11662659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28E67-674A-48BE-9DC3-854ACEC0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b="1" kern="1200" cap="all" baseline="0" dirty="0" err="1">
                <a:latin typeface="+mj-lt"/>
                <a:ea typeface="+mj-ea"/>
                <a:cs typeface="+mj-cs"/>
              </a:rPr>
              <a:t>Results</a:t>
            </a:r>
            <a:r>
              <a:rPr lang="nl-NL" b="1" kern="1200" cap="all" baseline="0" dirty="0">
                <a:latin typeface="+mj-lt"/>
                <a:ea typeface="+mj-ea"/>
                <a:cs typeface="+mj-cs"/>
              </a:rPr>
              <a:t> v1.0 - Output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280BF7-A6A5-4494-8C4A-239C6E34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8ADBD1-E8E8-4585-A747-E09075C4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18" y="1123292"/>
            <a:ext cx="9961164" cy="51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4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28E67-674A-48BE-9DC3-854ACEC0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b="1" kern="1200" cap="all" baseline="0" dirty="0" err="1">
                <a:latin typeface="+mj-lt"/>
                <a:ea typeface="+mj-ea"/>
                <a:cs typeface="+mj-cs"/>
              </a:rPr>
              <a:t>Detailed</a:t>
            </a:r>
            <a:r>
              <a:rPr lang="nl-NL" b="1" kern="1200" cap="all" baseline="0" dirty="0">
                <a:latin typeface="+mj-lt"/>
                <a:ea typeface="+mj-ea"/>
                <a:cs typeface="+mj-cs"/>
              </a:rPr>
              <a:t> - </a:t>
            </a:r>
            <a:r>
              <a:rPr lang="nl-NL" dirty="0" err="1"/>
              <a:t>stats</a:t>
            </a:r>
            <a:endParaRPr lang="nl-NL" b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280BF7-A6A5-4494-8C4A-239C6E34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14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094F2A9-B548-48B3-BFBE-6F235EAFE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4" y="1786568"/>
            <a:ext cx="11044192" cy="367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62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28E67-674A-48BE-9DC3-854ACEC0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b="1" kern="1200" cap="all" baseline="0" dirty="0" err="1">
                <a:latin typeface="+mj-lt"/>
                <a:ea typeface="+mj-ea"/>
                <a:cs typeface="+mj-cs"/>
              </a:rPr>
              <a:t>Colaboration</a:t>
            </a:r>
            <a:r>
              <a:rPr lang="nl-NL" b="1" kern="1200" cap="all" baseline="0" dirty="0">
                <a:latin typeface="+mj-lt"/>
                <a:ea typeface="+mj-ea"/>
                <a:cs typeface="+mj-cs"/>
              </a:rPr>
              <a:t> is </a:t>
            </a:r>
            <a:r>
              <a:rPr lang="nl-NL" b="1" kern="1200" cap="all" baseline="0" dirty="0" err="1">
                <a:latin typeface="+mj-lt"/>
                <a:ea typeface="+mj-ea"/>
                <a:cs typeface="+mj-cs"/>
              </a:rPr>
              <a:t>key</a:t>
            </a:r>
            <a:endParaRPr lang="nl-NL" b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280BF7-A6A5-4494-8C4A-239C6E34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  <p:pic>
        <p:nvPicPr>
          <p:cNvPr id="5" name="Afbeelding 4" descr="Afbeelding met persoon, kleding, computer, overdekt&#10;&#10;Automatisch gegenereerde beschrijving">
            <a:extLst>
              <a:ext uri="{FF2B5EF4-FFF2-40B4-BE49-F238E27FC236}">
                <a16:creationId xmlns:a16="http://schemas.microsoft.com/office/drawing/2014/main" id="{C425B29E-DBC1-9A41-03CF-4D99F34F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249" y="1571562"/>
            <a:ext cx="7089196" cy="472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9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09E1BE3-CCCD-4D5A-8D18-859EDDB5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150" y="4809275"/>
            <a:ext cx="2686850" cy="2048724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en-US" u="sng" dirty="0">
                <a:latin typeface="Cyberdyne" pitchFamily="2" charset="0"/>
              </a:rPr>
              <a:t>Machine efficiency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1A48715-8041-42E9-B1DD-6ABEFEBF0308}"/>
              </a:ext>
            </a:extLst>
          </p:cNvPr>
          <p:cNvSpPr txBox="1"/>
          <p:nvPr/>
        </p:nvSpPr>
        <p:spPr>
          <a:xfrm>
            <a:off x="166843" y="5911428"/>
            <a:ext cx="10449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/>
              <a:t>“This technology gap is the equivalent of all of us still driving cars with a steam engine”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52E3E1E-C9C2-4ECD-9D00-C7BA9D7F0CD5}"/>
              </a:ext>
            </a:extLst>
          </p:cNvPr>
          <p:cNvSpPr txBox="1"/>
          <p:nvPr/>
        </p:nvSpPr>
        <p:spPr>
          <a:xfrm>
            <a:off x="209794" y="979165"/>
            <a:ext cx="1124710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The biggest energy consumers for a WWTP and Pumping stations are pumps and compressors. Roughly 60% of the total energy requirement for a WWTP comes from such machines.</a:t>
            </a:r>
          </a:p>
          <a:p>
            <a:endParaRPr lang="en-AU" sz="2400" b="1" dirty="0"/>
          </a:p>
          <a:p>
            <a:r>
              <a:rPr lang="en-AU" sz="2400" b="1" dirty="0"/>
              <a:t>Best case scenario they are equipped with a frequency drive and have a recent efficient motor IE4/IE5 or equivalent and are chosen well to fit on the demand curve of the process.</a:t>
            </a:r>
          </a:p>
          <a:p>
            <a:endParaRPr lang="en-AU" sz="2400" b="1" dirty="0"/>
          </a:p>
          <a:p>
            <a:r>
              <a:rPr lang="en-AU" sz="2400" b="1" dirty="0"/>
              <a:t>The problem lies with the “MCP” software that drives these machines. It is outdated. </a:t>
            </a:r>
            <a:br>
              <a:rPr lang="en-AU" sz="2400" b="1" dirty="0"/>
            </a:br>
            <a:r>
              <a:rPr lang="en-AU" sz="2400" b="1" dirty="0"/>
              <a:t>All machines will be controlled with a priority control strategy over a desired setpoint in pressure.</a:t>
            </a:r>
          </a:p>
          <a:p>
            <a:r>
              <a:rPr lang="en-AU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81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en-US" u="sng" dirty="0">
                <a:latin typeface="Cyberdyne" pitchFamily="2" charset="0"/>
              </a:rPr>
              <a:t>Refreshing the physics of engines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38271E-B495-4814-ADCD-8DE6B44E1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2" y="2092599"/>
            <a:ext cx="6615068" cy="3927840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14A6E929-9F70-4E6D-960B-AF5D8F1844CD}"/>
              </a:ext>
            </a:extLst>
          </p:cNvPr>
          <p:cNvCxnSpPr>
            <a:cxnSpLocks/>
            <a:stCxn id="21" idx="1"/>
          </p:cNvCxnSpPr>
          <p:nvPr/>
        </p:nvCxnSpPr>
        <p:spPr bwMode="gray">
          <a:xfrm flipH="1">
            <a:off x="2812357" y="4120129"/>
            <a:ext cx="5463349" cy="690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061F2059-74A5-4BDE-9B9B-8CC7DB155763}"/>
              </a:ext>
            </a:extLst>
          </p:cNvPr>
          <p:cNvSpPr/>
          <p:nvPr/>
        </p:nvSpPr>
        <p:spPr bwMode="gray">
          <a:xfrm>
            <a:off x="1081410" y="2966037"/>
            <a:ext cx="1615686" cy="178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FA0ABB8E-680C-4EBA-BE5D-CEEADD7F02FF}"/>
              </a:ext>
            </a:extLst>
          </p:cNvPr>
          <p:cNvCxnSpPr>
            <a:cxnSpLocks/>
            <a:stCxn id="21" idx="1"/>
          </p:cNvCxnSpPr>
          <p:nvPr/>
        </p:nvCxnSpPr>
        <p:spPr bwMode="gray">
          <a:xfrm flipH="1" flipV="1">
            <a:off x="5939758" y="3429000"/>
            <a:ext cx="2335948" cy="69112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672423B3-B50D-4801-9063-9ABD9A340529}"/>
              </a:ext>
            </a:extLst>
          </p:cNvPr>
          <p:cNvSpPr/>
          <p:nvPr/>
        </p:nvSpPr>
        <p:spPr bwMode="gray">
          <a:xfrm>
            <a:off x="4685979" y="2645228"/>
            <a:ext cx="1575227" cy="783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5C93F4B-F994-4A45-87A4-A9E64B888963}"/>
              </a:ext>
            </a:extLst>
          </p:cNvPr>
          <p:cNvSpPr txBox="1"/>
          <p:nvPr/>
        </p:nvSpPr>
        <p:spPr bwMode="gray">
          <a:xfrm>
            <a:off x="8275706" y="3981629"/>
            <a:ext cx="12134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efficient</a:t>
            </a:r>
            <a:endParaRPr lang="nl-NL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CB85B42-6CF7-43D3-A41E-EC25095D64FF}"/>
              </a:ext>
            </a:extLst>
          </p:cNvPr>
          <p:cNvSpPr txBox="1"/>
          <p:nvPr/>
        </p:nvSpPr>
        <p:spPr bwMode="gray">
          <a:xfrm>
            <a:off x="2812357" y="1308099"/>
            <a:ext cx="133228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dirty="0"/>
              <a:t>More </a:t>
            </a:r>
            <a:r>
              <a:rPr lang="nl-NL" dirty="0" err="1"/>
              <a:t>efficient</a:t>
            </a:r>
            <a:endParaRPr lang="nl-NL" dirty="0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9F7FF1E7-DA7C-4F91-981B-0FC5650EB553}"/>
              </a:ext>
            </a:extLst>
          </p:cNvPr>
          <p:cNvSpPr/>
          <p:nvPr/>
        </p:nvSpPr>
        <p:spPr bwMode="gray">
          <a:xfrm>
            <a:off x="2319297" y="2529363"/>
            <a:ext cx="2366682" cy="783772"/>
          </a:xfrm>
          <a:prstGeom prst="ellipse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4C76292B-8A1E-45EB-B811-1F91463151DF}"/>
              </a:ext>
            </a:extLst>
          </p:cNvPr>
          <p:cNvCxnSpPr>
            <a:cxnSpLocks/>
            <a:stCxn id="24" idx="2"/>
          </p:cNvCxnSpPr>
          <p:nvPr/>
        </p:nvCxnSpPr>
        <p:spPr bwMode="gray">
          <a:xfrm>
            <a:off x="3478501" y="1585098"/>
            <a:ext cx="0" cy="928540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13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en-US" u="sng" dirty="0">
                <a:latin typeface="Cyberdyne" pitchFamily="2" charset="0"/>
              </a:rPr>
              <a:t>The problem explained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6CE6C5-D95A-4FBB-9DF4-6675AB2E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43" y="2448970"/>
            <a:ext cx="10740314" cy="33755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B727ADD-58B1-4ABF-A2E7-C4F61A3DD791}"/>
              </a:ext>
            </a:extLst>
          </p:cNvPr>
          <p:cNvSpPr txBox="1"/>
          <p:nvPr/>
        </p:nvSpPr>
        <p:spPr>
          <a:xfrm>
            <a:off x="310905" y="1033503"/>
            <a:ext cx="4595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How does the current logic work:</a:t>
            </a:r>
            <a:endParaRPr lang="en-AU" sz="1800" b="1" dirty="0"/>
          </a:p>
        </p:txBody>
      </p:sp>
    </p:spTree>
    <p:extLst>
      <p:ext uri="{BB962C8B-B14F-4D97-AF65-F5344CB8AC3E}">
        <p14:creationId xmlns:p14="http://schemas.microsoft.com/office/powerpoint/2010/main" val="63285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en-US" u="sng" dirty="0">
                <a:latin typeface="Cyberdyne" pitchFamily="2" charset="0"/>
              </a:rPr>
              <a:t>The problem Visualized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79E35F-0073-4D5C-A9C2-D7837869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81" y="1931613"/>
            <a:ext cx="10029384" cy="423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3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0" y="36000"/>
            <a:ext cx="7920000" cy="810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b="1" u="sng" kern="1200" cap="all" baseline="0" dirty="0"/>
              <a:t>The solution </a:t>
            </a:r>
            <a:r>
              <a:rPr lang="nl-NL" b="1" u="sng" kern="1200" cap="all" baseline="0" dirty="0" err="1"/>
              <a:t>explained</a:t>
            </a:r>
            <a:r>
              <a:rPr lang="nl-NL" b="1" u="sng" kern="1200" cap="all" baseline="0" dirty="0"/>
              <a:t> : </a:t>
            </a:r>
            <a:r>
              <a:rPr lang="nl-NL" u="sng" dirty="0"/>
              <a:t>part 1</a:t>
            </a:r>
            <a:endParaRPr lang="nl-NL" b="1" kern="1200" cap="all" baseline="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1BB679D-E720-2A90-2AAB-EDD437716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799" y="998184"/>
            <a:ext cx="10729363" cy="648000"/>
          </a:xfrm>
        </p:spPr>
        <p:txBody>
          <a:bodyPr/>
          <a:lstStyle/>
          <a:p>
            <a:r>
              <a:rPr lang="en-US" dirty="0"/>
              <a:t>3 Laws of energy an energy efficient, safe and stable process flow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4434ABF-C8BE-C678-23C9-CCBCD7F0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000" y="6300000"/>
            <a:ext cx="324000" cy="25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A11F3AB3-84CA-4BAC-A1FA-290B0918482E}" type="slidenum">
              <a:rPr lang="nl-NL" smtClean="0"/>
              <a:pPr>
                <a:spcAft>
                  <a:spcPts val="600"/>
                </a:spcAft>
              </a:pPr>
              <a:t>6</a:t>
            </a:fld>
            <a:endParaRPr lang="nl-NL"/>
          </a:p>
        </p:txBody>
      </p:sp>
      <p:graphicFrame>
        <p:nvGraphicFramePr>
          <p:cNvPr id="25" name="Tekstvak 6">
            <a:extLst>
              <a:ext uri="{FF2B5EF4-FFF2-40B4-BE49-F238E27FC236}">
                <a16:creationId xmlns:a16="http://schemas.microsoft.com/office/drawing/2014/main" id="{5F7FD611-FB9B-3A20-7ED8-227FAC634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744909"/>
              </p:ext>
            </p:extLst>
          </p:nvPr>
        </p:nvGraphicFramePr>
        <p:xfrm>
          <a:off x="730799" y="1498387"/>
          <a:ext cx="11005201" cy="451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9A3FF345-5D73-4FFC-ADC7-AA73BDDED03D}"/>
              </a:ext>
            </a:extLst>
          </p:cNvPr>
          <p:cNvSpPr txBox="1"/>
          <p:nvPr/>
        </p:nvSpPr>
        <p:spPr bwMode="gray">
          <a:xfrm>
            <a:off x="2510049" y="2887029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3600" dirty="0"/>
              <a:t>1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6A537A2-DDE7-4512-9B50-E232BD3DE305}"/>
              </a:ext>
            </a:extLst>
          </p:cNvPr>
          <p:cNvSpPr txBox="1"/>
          <p:nvPr/>
        </p:nvSpPr>
        <p:spPr bwMode="gray">
          <a:xfrm>
            <a:off x="6250809" y="2875002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3600" dirty="0"/>
              <a:t>2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8A2C274-073C-4F13-A9A1-B8F7B55A72FB}"/>
              </a:ext>
            </a:extLst>
          </p:cNvPr>
          <p:cNvSpPr txBox="1"/>
          <p:nvPr/>
        </p:nvSpPr>
        <p:spPr bwMode="gray">
          <a:xfrm>
            <a:off x="10108588" y="2887029"/>
            <a:ext cx="2340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NL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0950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nl-NL" b="1" u="sng" kern="1200" cap="all" baseline="0" dirty="0"/>
              <a:t>The solution </a:t>
            </a:r>
            <a:r>
              <a:rPr lang="nl-NL" b="1" u="sng" kern="1200" cap="all" baseline="0" dirty="0" err="1"/>
              <a:t>explained</a:t>
            </a:r>
            <a:r>
              <a:rPr lang="nl-NL" b="1" u="sng" kern="1200" cap="all" baseline="0" dirty="0"/>
              <a:t> : </a:t>
            </a:r>
            <a:r>
              <a:rPr lang="nl-NL" u="sng" dirty="0"/>
              <a:t>part 2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265064-7B32-458E-BC9A-44CF25AC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34" y="935110"/>
            <a:ext cx="9397572" cy="54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2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nl-NL" b="1" u="sng" kern="1200" cap="all" baseline="0" dirty="0"/>
              <a:t>The solution </a:t>
            </a:r>
            <a:r>
              <a:rPr lang="nl-NL" b="1" u="sng" kern="1200" cap="all" baseline="0" dirty="0" err="1"/>
              <a:t>visualized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017980-196C-4701-8690-953315F0D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573"/>
            <a:ext cx="12192000" cy="55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2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C09C7-49FD-4CC0-871D-1343D8EF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4" y="-236845"/>
            <a:ext cx="10363200" cy="1314443"/>
          </a:xfrm>
        </p:spPr>
        <p:txBody>
          <a:bodyPr/>
          <a:lstStyle/>
          <a:p>
            <a:r>
              <a:rPr lang="nl-NL" b="1" u="sng" kern="1200" cap="all" baseline="0" dirty="0" err="1"/>
              <a:t>Physical</a:t>
            </a:r>
            <a:r>
              <a:rPr lang="nl-NL" b="1" u="sng" kern="1200" cap="all" baseline="0" dirty="0"/>
              <a:t> </a:t>
            </a:r>
            <a:r>
              <a:rPr lang="nl-NL" b="1" u="sng" kern="1200" cap="all" baseline="0" dirty="0" err="1"/>
              <a:t>twin</a:t>
            </a:r>
            <a:r>
              <a:rPr lang="nl-NL" b="1" u="sng" kern="1200" cap="all" baseline="0" dirty="0"/>
              <a:t> : pre </a:t>
            </a:r>
            <a:r>
              <a:rPr lang="nl-NL" b="1" u="sng" kern="1200" cap="all" baseline="0" dirty="0" err="1"/>
              <a:t>beta</a:t>
            </a:r>
            <a:r>
              <a:rPr lang="nl-NL" b="1" u="sng" kern="1200" cap="all" baseline="0" dirty="0"/>
              <a:t> pilot </a:t>
            </a:r>
            <a:r>
              <a:rPr lang="nl-NL" b="1" u="sng" kern="1200" cap="all" baseline="0" dirty="0" err="1"/>
              <a:t>results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335AF0-3BD8-44BB-9D72-18294147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83" y="1077597"/>
            <a:ext cx="9054775" cy="51618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EB3C99C-CAAF-454B-AA6B-725538C68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320" y="979736"/>
            <a:ext cx="5630810" cy="31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3083"/>
      </p:ext>
    </p:extLst>
  </p:cSld>
  <p:clrMapOvr>
    <a:masterClrMapping/>
  </p:clrMapOvr>
</p:sld>
</file>

<file path=ppt/theme/theme1.xml><?xml version="1.0" encoding="utf-8"?>
<a:theme xmlns:a="http://schemas.openxmlformats.org/drawingml/2006/main" name="W-BD_2020">
  <a:themeElements>
    <a:clrScheme name="WBD_Luchtblauw_Color">
      <a:dk1>
        <a:srgbClr val="706F6F"/>
      </a:dk1>
      <a:lt1>
        <a:sysClr val="window" lastClr="FFFFFF"/>
      </a:lt1>
      <a:dk2>
        <a:srgbClr val="0095D8"/>
      </a:dk2>
      <a:lt2>
        <a:srgbClr val="FFFFFF"/>
      </a:lt2>
      <a:accent1>
        <a:srgbClr val="0095D8"/>
      </a:accent1>
      <a:accent2>
        <a:srgbClr val="C9D200"/>
      </a:accent2>
      <a:accent3>
        <a:srgbClr val="004491"/>
      </a:accent3>
      <a:accent4>
        <a:srgbClr val="009B97"/>
      </a:accent4>
      <a:accent5>
        <a:srgbClr val="61662C"/>
      </a:accent5>
      <a:accent6>
        <a:srgbClr val="11A63C"/>
      </a:accent6>
      <a:hlink>
        <a:srgbClr val="000000"/>
      </a:hlink>
      <a:folHlink>
        <a:srgbClr val="706F6F"/>
      </a:folHlink>
    </a:clrScheme>
    <a:fontScheme name="WBD_Fonts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-BD_Luchtblauw.potx" id="{2F2DEA51-E880-41A4-AD48-EC83654C4AC2}" vid="{6EB612FE-CAE1-487D-8EA4-FE312342E962}"/>
    </a:ext>
  </a:extLst>
</a:theme>
</file>

<file path=ppt/theme/theme2.xml><?xml version="1.0" encoding="utf-8"?>
<a:theme xmlns:a="http://schemas.openxmlformats.org/drawingml/2006/main" name="Kantoorthema">
  <a:themeElements>
    <a:clrScheme name="WBD_Luchtblauw_Color">
      <a:dk1>
        <a:srgbClr val="706F6F"/>
      </a:dk1>
      <a:lt1>
        <a:sysClr val="window" lastClr="FFFFFF"/>
      </a:lt1>
      <a:dk2>
        <a:srgbClr val="0095D8"/>
      </a:dk2>
      <a:lt2>
        <a:srgbClr val="FFFFFF"/>
      </a:lt2>
      <a:accent1>
        <a:srgbClr val="0095D8"/>
      </a:accent1>
      <a:accent2>
        <a:srgbClr val="C9D200"/>
      </a:accent2>
      <a:accent3>
        <a:srgbClr val="004491"/>
      </a:accent3>
      <a:accent4>
        <a:srgbClr val="009B97"/>
      </a:accent4>
      <a:accent5>
        <a:srgbClr val="61662C"/>
      </a:accent5>
      <a:accent6>
        <a:srgbClr val="11A63C"/>
      </a:accent6>
      <a:hlink>
        <a:srgbClr val="000000"/>
      </a:hlink>
      <a:folHlink>
        <a:srgbClr val="706F6F"/>
      </a:folHlink>
    </a:clrScheme>
    <a:fontScheme name="WBD_Fonts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WBD_Luchtblauw_Color">
      <a:dk1>
        <a:srgbClr val="706F6F"/>
      </a:dk1>
      <a:lt1>
        <a:sysClr val="window" lastClr="FFFFFF"/>
      </a:lt1>
      <a:dk2>
        <a:srgbClr val="0095D8"/>
      </a:dk2>
      <a:lt2>
        <a:srgbClr val="FFFFFF"/>
      </a:lt2>
      <a:accent1>
        <a:srgbClr val="0095D8"/>
      </a:accent1>
      <a:accent2>
        <a:srgbClr val="C9D200"/>
      </a:accent2>
      <a:accent3>
        <a:srgbClr val="004491"/>
      </a:accent3>
      <a:accent4>
        <a:srgbClr val="009B97"/>
      </a:accent4>
      <a:accent5>
        <a:srgbClr val="61662C"/>
      </a:accent5>
      <a:accent6>
        <a:srgbClr val="11A63C"/>
      </a:accent6>
      <a:hlink>
        <a:srgbClr val="000000"/>
      </a:hlink>
      <a:folHlink>
        <a:srgbClr val="706F6F"/>
      </a:folHlink>
    </a:clrScheme>
    <a:fontScheme name="WBD_Fonts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B8A767B033EA46B07907EB9D0D6625" ma:contentTypeVersion="11" ma:contentTypeDescription="Een nieuw document maken." ma:contentTypeScope="" ma:versionID="bf39af38eec42d478a49435f33b5eb9e">
  <xsd:schema xmlns:xsd="http://www.w3.org/2001/XMLSchema" xmlns:xs="http://www.w3.org/2001/XMLSchema" xmlns:p="http://schemas.microsoft.com/office/2006/metadata/properties" xmlns:ns2="d02c2df3-aaa4-4de1-96d6-05e7010610ca" xmlns:ns3="0355d583-2072-4fbc-8079-ae4a715c80f3" targetNamespace="http://schemas.microsoft.com/office/2006/metadata/properties" ma:root="true" ma:fieldsID="8f9dcc8ff77813d2f629ef7b3ff25462" ns2:_="" ns3:_="">
    <xsd:import namespace="d02c2df3-aaa4-4de1-96d6-05e7010610ca"/>
    <xsd:import namespace="0355d583-2072-4fbc-8079-ae4a715c80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c2df3-aaa4-4de1-96d6-05e701061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ef164c7d-9396-4f66-8807-9df3c7f8f8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5d583-2072-4fbc-8079-ae4a715c80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3bfd528-2062-43f8-9320-3f27efadb8e8}" ma:internalName="TaxCatchAll" ma:showField="CatchAllData" ma:web="0355d583-2072-4fbc-8079-ae4a715c80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55d583-2072-4fbc-8079-ae4a715c80f3" xsi:nil="true"/>
    <lcf76f155ced4ddcb4097134ff3c332f xmlns="d02c2df3-aaa4-4de1-96d6-05e7010610c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54F04-662C-4F47-9C4B-2C4504D013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2c2df3-aaa4-4de1-96d6-05e7010610ca"/>
    <ds:schemaRef ds:uri="0355d583-2072-4fbc-8079-ae4a715c80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ABA519-8E14-4F61-B420-67CC1AF89AED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0355d583-2072-4fbc-8079-ae4a715c80f3"/>
    <ds:schemaRef ds:uri="d02c2df3-aaa4-4de1-96d6-05e7010610ca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D2D14E-32CF-44DD-A427-5A88EEA2B4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W-BD_Luchtblauw</Template>
  <TotalTime>0</TotalTime>
  <Words>362</Words>
  <Application>Microsoft Office PowerPoint</Application>
  <PresentationFormat>Breedbeeld</PresentationFormat>
  <Paragraphs>46</Paragraphs>
  <Slides>15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Cyberdyne</vt:lpstr>
      <vt:lpstr>Verdana</vt:lpstr>
      <vt:lpstr>W-BD_2020</vt:lpstr>
      <vt:lpstr>AIRtc </vt:lpstr>
      <vt:lpstr>Machine efficiency</vt:lpstr>
      <vt:lpstr>Refreshing the physics of engines</vt:lpstr>
      <vt:lpstr>The problem explained</vt:lpstr>
      <vt:lpstr>The problem Visualized</vt:lpstr>
      <vt:lpstr>The solution explained : part 1</vt:lpstr>
      <vt:lpstr>The solution explained : part 2</vt:lpstr>
      <vt:lpstr>The solution visualized</vt:lpstr>
      <vt:lpstr>Physical twin : pre beta pilot results</vt:lpstr>
      <vt:lpstr>Physical twin : rwzi nieuwveer</vt:lpstr>
      <vt:lpstr>Physical twin : rwzi nieuwveer</vt:lpstr>
      <vt:lpstr>Results v1.0 - Output</vt:lpstr>
      <vt:lpstr>Results v1.0 - Output</vt:lpstr>
      <vt:lpstr>Detailed - stats</vt:lpstr>
      <vt:lpstr>Colaboration is key</vt:lpstr>
    </vt:vector>
  </TitlesOfParts>
  <Company>Waterschap Brabantse Delta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Titeldia zonder afbeelding</dc:title>
  <dc:creator>Daedalus</dc:creator>
  <dc:description>Luchtblauw</dc:description>
  <cp:lastModifiedBy>Ren, René de</cp:lastModifiedBy>
  <cp:revision>52</cp:revision>
  <cp:lastPrinted>2020-01-07T12:34:34Z</cp:lastPrinted>
  <dcterms:created xsi:type="dcterms:W3CDTF">2020-01-10T12:22:05Z</dcterms:created>
  <dcterms:modified xsi:type="dcterms:W3CDTF">2023-06-28T14:21:00Z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0x01010084B8A767B033EA46B07907EB9D0D6625</vt:lpwstr>
  </property>
  <property fmtid="{D5CDD505-2E9C-101B-9397-08002B2CF9AE}" pid="3" name="MediaServiceImageTags">
    <vt:lpwstr/>
  </property>
</Properties>
</file>