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257" r:id="rId5"/>
    <p:sldId id="640" r:id="rId6"/>
    <p:sldId id="652" r:id="rId7"/>
    <p:sldId id="641" r:id="rId8"/>
    <p:sldId id="644" r:id="rId9"/>
    <p:sldId id="653" r:id="rId10"/>
    <p:sldId id="645" r:id="rId11"/>
  </p:sldIdLst>
  <p:sldSz cx="12192000" cy="6858000"/>
  <p:notesSz cx="6669088" cy="9926638"/>
  <p:defaultTex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eur de Vries" initials="" lastIdx="1" clrIdx="0"/>
  <p:cmAuthor id="2" name="Fleur de Vries" initials="FdV" lastIdx="16" clrIdx="1">
    <p:extLst>
      <p:ext uri="{19B8F6BF-5375-455C-9EA6-DF929625EA0E}">
        <p15:presenceInfo xmlns:p15="http://schemas.microsoft.com/office/powerpoint/2012/main" userId="S::f.devries@noorderzijlvest.nl::f518e6df-9a01-4bd6-a9be-30111753533d" providerId="AD"/>
      </p:ext>
    </p:extLst>
  </p:cmAuthor>
  <p:cmAuthor id="3" name="Bert de Wolff" initials="BW" lastIdx="7" clrIdx="2">
    <p:extLst>
      <p:ext uri="{19B8F6BF-5375-455C-9EA6-DF929625EA0E}">
        <p15:presenceInfo xmlns:p15="http://schemas.microsoft.com/office/powerpoint/2012/main" userId="S::b.dewolff@noorderzijlvest.nl::4727ba96-5c65-4250-95a1-a4c6405ac309" providerId="AD"/>
      </p:ext>
    </p:extLst>
  </p:cmAuthor>
  <p:cmAuthor id="4" name="Ate Wijnstra" initials="AW" lastIdx="5" clrIdx="3">
    <p:extLst>
      <p:ext uri="{19B8F6BF-5375-455C-9EA6-DF929625EA0E}">
        <p15:presenceInfo xmlns:p15="http://schemas.microsoft.com/office/powerpoint/2012/main" userId="S::a.r.wijnstra@noorderzijlvest.nl::758fee77-e4e5-4ea2-8cc1-7398d94b0c7b" providerId="AD"/>
      </p:ext>
    </p:extLst>
  </p:cmAuthor>
  <p:cmAuthor id="5" name="Silvia Mosterd" initials="SM" lastIdx="3" clrIdx="4">
    <p:extLst>
      <p:ext uri="{19B8F6BF-5375-455C-9EA6-DF929625EA0E}">
        <p15:presenceInfo xmlns:p15="http://schemas.microsoft.com/office/powerpoint/2012/main" userId="S::s.mosterd@noorderzijlvest.nl::e6725a3d-9b02-4340-a770-c416574a89b6" providerId="AD"/>
      </p:ext>
    </p:extLst>
  </p:cmAuthor>
  <p:cmAuthor id="6" name="Yke Klaver" initials="YK" lastIdx="5" clrIdx="5">
    <p:extLst>
      <p:ext uri="{19B8F6BF-5375-455C-9EA6-DF929625EA0E}">
        <p15:presenceInfo xmlns:p15="http://schemas.microsoft.com/office/powerpoint/2012/main" userId="S::y.klaver@noorderzijlvest.nl::d5302f66-090a-4e74-b747-fde37cb71cb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7A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BF61410C-EDB7-418E-ABA4-D6316E772FE4}"/>
              </a:ext>
            </a:extLst>
          </p:cNvPr>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pPr>
              <a:defRPr/>
            </a:pPr>
            <a:endParaRPr lang="nl-NL"/>
          </a:p>
        </p:txBody>
      </p:sp>
      <p:sp>
        <p:nvSpPr>
          <p:cNvPr id="3" name="Tijdelijke aanduiding voor datum 2">
            <a:extLst>
              <a:ext uri="{FF2B5EF4-FFF2-40B4-BE49-F238E27FC236}">
                <a16:creationId xmlns:a16="http://schemas.microsoft.com/office/drawing/2014/main" id="{11CE6AFA-2C21-4D47-A503-21FF15614E34}"/>
              </a:ext>
            </a:extLst>
          </p:cNvPr>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smtClean="0"/>
            </a:lvl1pPr>
          </a:lstStyle>
          <a:p>
            <a:pPr>
              <a:defRPr/>
            </a:pPr>
            <a:fld id="{765E7B68-40DF-48E2-8C20-68B76FF03DDF}" type="datetimeFigureOut">
              <a:rPr lang="nl-NL"/>
              <a:pPr>
                <a:defRPr/>
              </a:pPr>
              <a:t>3-9-2021</a:t>
            </a:fld>
            <a:endParaRPr lang="nl-NL"/>
          </a:p>
        </p:txBody>
      </p:sp>
      <p:sp>
        <p:nvSpPr>
          <p:cNvPr id="4" name="Tijdelijke aanduiding voor dia-afbeelding 3">
            <a:extLst>
              <a:ext uri="{FF2B5EF4-FFF2-40B4-BE49-F238E27FC236}">
                <a16:creationId xmlns:a16="http://schemas.microsoft.com/office/drawing/2014/main" id="{4317D664-00A3-4593-B111-44F170DB1369}"/>
              </a:ext>
            </a:extLst>
          </p:cNvPr>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a:extLst>
              <a:ext uri="{FF2B5EF4-FFF2-40B4-BE49-F238E27FC236}">
                <a16:creationId xmlns:a16="http://schemas.microsoft.com/office/drawing/2014/main" id="{29F870FF-2783-4713-8F33-96811D58B533}"/>
              </a:ext>
            </a:extLst>
          </p:cNvPr>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a:extLst>
              <a:ext uri="{FF2B5EF4-FFF2-40B4-BE49-F238E27FC236}">
                <a16:creationId xmlns:a16="http://schemas.microsoft.com/office/drawing/2014/main" id="{D9AA0E68-EDC7-4AEA-B689-0A48661C3DB2}"/>
              </a:ext>
            </a:extLst>
          </p:cNvPr>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pPr>
              <a:defRPr/>
            </a:pPr>
            <a:endParaRPr lang="nl-NL"/>
          </a:p>
        </p:txBody>
      </p:sp>
      <p:sp>
        <p:nvSpPr>
          <p:cNvPr id="7" name="Tijdelijke aanduiding voor dianummer 6">
            <a:extLst>
              <a:ext uri="{FF2B5EF4-FFF2-40B4-BE49-F238E27FC236}">
                <a16:creationId xmlns:a16="http://schemas.microsoft.com/office/drawing/2014/main" id="{B08432FF-C43F-4B54-B944-B31E4C737E50}"/>
              </a:ext>
            </a:extLst>
          </p:cNvPr>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smtClean="0"/>
            </a:lvl1pPr>
          </a:lstStyle>
          <a:p>
            <a:pPr>
              <a:defRPr/>
            </a:pPr>
            <a:fld id="{2529AC33-702E-42E6-B8B1-D6E08564C647}" type="slidenum">
              <a:rPr lang="nl-NL"/>
              <a:pPr>
                <a:defRPr/>
              </a:pPr>
              <a:t>‹nr.›</a:t>
            </a:fld>
            <a:endParaRPr lang="nl-NL"/>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oorkant titel">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jdelijke aanduiding voor tekst 13"/>
          <p:cNvSpPr>
            <a:spLocks noGrp="1"/>
          </p:cNvSpPr>
          <p:nvPr>
            <p:ph type="body" sz="quarter" idx="11"/>
          </p:nvPr>
        </p:nvSpPr>
        <p:spPr>
          <a:xfrm>
            <a:off x="1255714" y="1952625"/>
            <a:ext cx="8061325" cy="762000"/>
          </a:xfrm>
          <a:prstGeom prst="rect">
            <a:avLst/>
          </a:prstGeom>
        </p:spPr>
        <p:txBody>
          <a:bodyPr/>
          <a:lstStyle>
            <a:lvl1pPr marL="0" indent="0">
              <a:buNone/>
              <a:defRPr sz="3800" b="1" i="0" cap="none" baseline="0">
                <a:solidFill>
                  <a:srgbClr val="1865AB"/>
                </a:solidFill>
                <a:latin typeface="Calibri" panose="020F0502020204030204" pitchFamily="34" charset="0"/>
              </a:defRPr>
            </a:lvl1pPr>
          </a:lstStyle>
          <a:p>
            <a:pPr lvl="0"/>
            <a:r>
              <a:rPr lang="nl-NL"/>
              <a:t>Klik om de modelstijlen te bewerken</a:t>
            </a:r>
          </a:p>
        </p:txBody>
      </p:sp>
      <p:sp>
        <p:nvSpPr>
          <p:cNvPr id="10" name="Tijdelijke aanduiding voor tekst 13"/>
          <p:cNvSpPr>
            <a:spLocks noGrp="1"/>
          </p:cNvSpPr>
          <p:nvPr>
            <p:ph type="body" sz="quarter" idx="12"/>
          </p:nvPr>
        </p:nvSpPr>
        <p:spPr>
          <a:xfrm>
            <a:off x="1255714" y="2809875"/>
            <a:ext cx="8061325" cy="762000"/>
          </a:xfrm>
          <a:prstGeom prst="rect">
            <a:avLst/>
          </a:prstGeom>
        </p:spPr>
        <p:txBody>
          <a:bodyPr/>
          <a:lstStyle>
            <a:lvl1pPr marL="0" indent="0">
              <a:buNone/>
              <a:defRPr sz="3200" b="0" i="0" baseline="0">
                <a:solidFill>
                  <a:srgbClr val="1865AB"/>
                </a:solidFill>
                <a:latin typeface="Calibri" panose="020F0502020204030204" pitchFamily="34" charset="0"/>
              </a:defRPr>
            </a:lvl1pPr>
          </a:lstStyle>
          <a:p>
            <a:pPr lvl="0"/>
            <a:r>
              <a:rPr lang="nl-NL"/>
              <a:t>Klik om de modelstijlen te bewerken</a:t>
            </a:r>
          </a:p>
        </p:txBody>
      </p:sp>
      <p:sp>
        <p:nvSpPr>
          <p:cNvPr id="11" name="Tijdelijke aanduiding voor tekst 16"/>
          <p:cNvSpPr>
            <a:spLocks noGrp="1"/>
          </p:cNvSpPr>
          <p:nvPr>
            <p:ph type="body" sz="quarter" idx="13"/>
          </p:nvPr>
        </p:nvSpPr>
        <p:spPr>
          <a:xfrm>
            <a:off x="1255714" y="3790950"/>
            <a:ext cx="3744912" cy="323850"/>
          </a:xfrm>
          <a:prstGeom prst="rect">
            <a:avLst/>
          </a:prstGeom>
        </p:spPr>
        <p:txBody>
          <a:bodyPr/>
          <a:lstStyle>
            <a:lvl1pPr marL="0" indent="0">
              <a:buNone/>
              <a:defRPr sz="1800" baseline="0">
                <a:solidFill>
                  <a:srgbClr val="1865AB"/>
                </a:solidFill>
              </a:defRPr>
            </a:lvl1pPr>
          </a:lstStyle>
          <a:p>
            <a:pPr lvl="0"/>
            <a:r>
              <a:rPr lang="nl-NL"/>
              <a:t>Klik om de modelstijlen te bewerken</a:t>
            </a:r>
          </a:p>
        </p:txBody>
      </p:sp>
    </p:spTree>
    <p:extLst>
      <p:ext uri="{BB962C8B-B14F-4D97-AF65-F5344CB8AC3E}">
        <p14:creationId xmlns:p14="http://schemas.microsoft.com/office/powerpoint/2010/main" val="3355821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59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hterkant ">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jdelijke aanduiding voor tekst 7"/>
          <p:cNvSpPr>
            <a:spLocks noGrp="1"/>
          </p:cNvSpPr>
          <p:nvPr>
            <p:ph type="body" sz="quarter" idx="12"/>
          </p:nvPr>
        </p:nvSpPr>
        <p:spPr>
          <a:xfrm>
            <a:off x="1434132" y="1724853"/>
            <a:ext cx="8014667" cy="709613"/>
          </a:xfrm>
          <a:prstGeom prst="rect">
            <a:avLst/>
          </a:prstGeom>
        </p:spPr>
        <p:txBody>
          <a:bodyPr>
            <a:noAutofit/>
          </a:bodyPr>
          <a:lstStyle>
            <a:lvl1pPr marL="0" indent="0">
              <a:buNone/>
              <a:defRPr sz="3800" b="1" i="0" cap="none" baseline="0">
                <a:solidFill>
                  <a:srgbClr val="1865AB"/>
                </a:solidFill>
              </a:defRPr>
            </a:lvl1pPr>
          </a:lstStyle>
          <a:p>
            <a:pPr lvl="0"/>
            <a:r>
              <a:rPr lang="nl-NL"/>
              <a:t>Klik om de modelstijlen te bewerken</a:t>
            </a:r>
          </a:p>
        </p:txBody>
      </p:sp>
      <p:sp>
        <p:nvSpPr>
          <p:cNvPr id="8" name="Tijdelijke aanduiding voor tekst 7"/>
          <p:cNvSpPr>
            <a:spLocks noGrp="1"/>
          </p:cNvSpPr>
          <p:nvPr>
            <p:ph type="body" sz="quarter" idx="13"/>
          </p:nvPr>
        </p:nvSpPr>
        <p:spPr>
          <a:xfrm>
            <a:off x="1434133" y="2572578"/>
            <a:ext cx="7700342" cy="709613"/>
          </a:xfrm>
          <a:prstGeom prst="rect">
            <a:avLst/>
          </a:prstGeom>
        </p:spPr>
        <p:txBody>
          <a:bodyPr>
            <a:normAutofit/>
          </a:bodyPr>
          <a:lstStyle>
            <a:lvl1pPr marL="0" indent="0">
              <a:buNone/>
              <a:defRPr sz="2800" b="1" i="0" baseline="0">
                <a:solidFill>
                  <a:srgbClr val="1865AB"/>
                </a:solidFill>
              </a:defRPr>
            </a:lvl1pPr>
          </a:lstStyle>
          <a:p>
            <a:pPr lvl="0"/>
            <a:r>
              <a:rPr lang="nl-NL"/>
              <a:t>Klik om de modelstijlen te bewerken</a:t>
            </a:r>
          </a:p>
          <a:p>
            <a:pPr lvl="1"/>
            <a:r>
              <a:rPr lang="nl-NL"/>
              <a:t>Tweede niveau</a:t>
            </a:r>
          </a:p>
        </p:txBody>
      </p:sp>
    </p:spTree>
    <p:extLst>
      <p:ext uri="{BB962C8B-B14F-4D97-AF65-F5344CB8AC3E}">
        <p14:creationId xmlns:p14="http://schemas.microsoft.com/office/powerpoint/2010/main" val="2986713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eg">
    <p:spTree>
      <p:nvGrpSpPr>
        <p:cNvPr id="1" name=""/>
        <p:cNvGrpSpPr/>
        <p:nvPr/>
      </p:nvGrpSpPr>
      <p:grpSpPr>
        <a:xfrm>
          <a:off x="0" y="0"/>
          <a:ext cx="0" cy="0"/>
          <a:chOff x="0" y="0"/>
          <a:chExt cx="0" cy="0"/>
        </a:xfrm>
      </p:grpSpPr>
      <p:sp>
        <p:nvSpPr>
          <p:cNvPr id="5" name="Titel 6">
            <a:extLst>
              <a:ext uri="{FF2B5EF4-FFF2-40B4-BE49-F238E27FC236}">
                <a16:creationId xmlns:a16="http://schemas.microsoft.com/office/drawing/2014/main" id="{9EB2CEA7-7C80-4DBC-9EEC-F941861F5EDE}"/>
              </a:ext>
            </a:extLst>
          </p:cNvPr>
          <p:cNvSpPr>
            <a:spLocks noGrp="1"/>
          </p:cNvSpPr>
          <p:nvPr>
            <p:ph type="title"/>
          </p:nvPr>
        </p:nvSpPr>
        <p:spPr>
          <a:xfrm>
            <a:off x="206433" y="232122"/>
            <a:ext cx="9386454" cy="449522"/>
          </a:xfrm>
          <a:prstGeom prst="rect">
            <a:avLst/>
          </a:prstGeom>
        </p:spPr>
        <p:txBody>
          <a:bodyPr/>
          <a:lstStyle>
            <a:lvl1pPr>
              <a:defRPr sz="2800">
                <a:solidFill>
                  <a:schemeClr val="bg1"/>
                </a:solidFill>
                <a:latin typeface="+mn-lt"/>
              </a:defRPr>
            </a:lvl1pPr>
          </a:lstStyle>
          <a:p>
            <a:r>
              <a:rPr lang="nl-NL"/>
              <a:t>Klik om stijl te bewerken</a:t>
            </a:r>
          </a:p>
        </p:txBody>
      </p:sp>
      <p:sp>
        <p:nvSpPr>
          <p:cNvPr id="6" name="Tekstvak 5">
            <a:extLst>
              <a:ext uri="{FF2B5EF4-FFF2-40B4-BE49-F238E27FC236}">
                <a16:creationId xmlns:a16="http://schemas.microsoft.com/office/drawing/2014/main" id="{DF48276A-7F02-4EED-8951-DA17E9A34ADF}"/>
              </a:ext>
            </a:extLst>
          </p:cNvPr>
          <p:cNvSpPr txBox="1"/>
          <p:nvPr userDrawn="1"/>
        </p:nvSpPr>
        <p:spPr>
          <a:xfrm>
            <a:off x="206433" y="1175032"/>
            <a:ext cx="4689763" cy="400110"/>
          </a:xfrm>
          <a:prstGeom prst="rect">
            <a:avLst/>
          </a:prstGeom>
          <a:noFill/>
        </p:spPr>
        <p:txBody>
          <a:bodyPr wrap="square" rtlCol="0">
            <a:spAutoFit/>
          </a:bodyPr>
          <a:lstStyle/>
          <a:p>
            <a:endParaRPr lang="nl-NL" sz="2000"/>
          </a:p>
        </p:txBody>
      </p:sp>
    </p:spTree>
    <p:extLst>
      <p:ext uri="{BB962C8B-B14F-4D97-AF65-F5344CB8AC3E}">
        <p14:creationId xmlns:p14="http://schemas.microsoft.com/office/powerpoint/2010/main" val="47972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7" name="Tijdelijke aanduiding voor tekst 7"/>
          <p:cNvSpPr>
            <a:spLocks noGrp="1"/>
          </p:cNvSpPr>
          <p:nvPr>
            <p:ph type="body" sz="quarter" idx="15"/>
          </p:nvPr>
        </p:nvSpPr>
        <p:spPr>
          <a:xfrm>
            <a:off x="238919" y="1023394"/>
            <a:ext cx="10505281" cy="5082131"/>
          </a:xfrm>
          <a:prstGeom prst="rect">
            <a:avLst/>
          </a:prstGeom>
        </p:spPr>
        <p:txBody>
          <a:bodyPr>
            <a:normAutofit/>
          </a:bodyPr>
          <a:lstStyle>
            <a:lvl1pPr marL="0" indent="0">
              <a:buClrTx/>
              <a:buFont typeface="Arial" panose="020B0604020202020204" pitchFamily="34" charset="0"/>
              <a:buNone/>
              <a:defRPr sz="2400" baseline="0"/>
            </a:lvl1pPr>
          </a:lstStyle>
          <a:p>
            <a:pPr lvl="0"/>
            <a:r>
              <a:rPr lang="nl-NL"/>
              <a:t>Klik om de modelstijlen te bewerken</a:t>
            </a:r>
          </a:p>
        </p:txBody>
      </p:sp>
      <p:sp>
        <p:nvSpPr>
          <p:cNvPr id="8" name="Tijdelijke aanduiding voor tekst 7"/>
          <p:cNvSpPr>
            <a:spLocks noGrp="1"/>
          </p:cNvSpPr>
          <p:nvPr>
            <p:ph type="body" sz="quarter" idx="10"/>
          </p:nvPr>
        </p:nvSpPr>
        <p:spPr>
          <a:xfrm>
            <a:off x="238919" y="171450"/>
            <a:ext cx="8345971" cy="561975"/>
          </a:xfrm>
          <a:prstGeom prst="rect">
            <a:avLst/>
          </a:prstGeom>
        </p:spPr>
        <p:txBody>
          <a:bodyPr>
            <a:normAutofit/>
          </a:bodyPr>
          <a:lstStyle>
            <a:lvl1pPr marL="0" indent="0">
              <a:buNone/>
              <a:defRPr sz="3200" b="1" i="0" baseline="0">
                <a:solidFill>
                  <a:schemeClr val="bg1"/>
                </a:solidFill>
              </a:defRPr>
            </a:lvl1pPr>
          </a:lstStyle>
          <a:p>
            <a:pPr lvl="0"/>
            <a:r>
              <a:rPr lang="nl-NL"/>
              <a:t>Klik om de modelstijlen te bewerken</a:t>
            </a:r>
          </a:p>
        </p:txBody>
      </p:sp>
    </p:spTree>
    <p:extLst>
      <p:ext uri="{BB962C8B-B14F-4D97-AF65-F5344CB8AC3E}">
        <p14:creationId xmlns:p14="http://schemas.microsoft.com/office/powerpoint/2010/main" val="2663829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 opsomming - object">
    <p:spTree>
      <p:nvGrpSpPr>
        <p:cNvPr id="1" name=""/>
        <p:cNvGrpSpPr/>
        <p:nvPr/>
      </p:nvGrpSpPr>
      <p:grpSpPr>
        <a:xfrm>
          <a:off x="0" y="0"/>
          <a:ext cx="0" cy="0"/>
          <a:chOff x="0" y="0"/>
          <a:chExt cx="0" cy="0"/>
        </a:xfrm>
      </p:grpSpPr>
      <p:sp>
        <p:nvSpPr>
          <p:cNvPr id="4" name="Tijdelijke aanduiding voor tekst 7"/>
          <p:cNvSpPr>
            <a:spLocks noGrp="1"/>
          </p:cNvSpPr>
          <p:nvPr>
            <p:ph type="body" sz="quarter" idx="10"/>
          </p:nvPr>
        </p:nvSpPr>
        <p:spPr>
          <a:xfrm>
            <a:off x="1292226" y="1515303"/>
            <a:ext cx="8345971" cy="709613"/>
          </a:xfrm>
          <a:prstGeom prst="rect">
            <a:avLst/>
          </a:prstGeom>
        </p:spPr>
        <p:txBody>
          <a:bodyPr>
            <a:normAutofit/>
          </a:bodyPr>
          <a:lstStyle>
            <a:lvl1pPr marL="0" indent="0">
              <a:buNone/>
              <a:defRPr sz="3200" b="1" i="0" baseline="0">
                <a:solidFill>
                  <a:srgbClr val="1865AB"/>
                </a:solidFill>
              </a:defRPr>
            </a:lvl1pPr>
          </a:lstStyle>
          <a:p>
            <a:pPr lvl="0"/>
            <a:r>
              <a:rPr lang="nl-NL"/>
              <a:t>Klik om de modelstijlen te bewerken</a:t>
            </a:r>
          </a:p>
        </p:txBody>
      </p:sp>
      <p:sp>
        <p:nvSpPr>
          <p:cNvPr id="8" name="Tijdelijke aanduiding voor tekst 7"/>
          <p:cNvSpPr>
            <a:spLocks noGrp="1"/>
          </p:cNvSpPr>
          <p:nvPr>
            <p:ph type="body" sz="quarter" idx="11"/>
          </p:nvPr>
        </p:nvSpPr>
        <p:spPr>
          <a:xfrm>
            <a:off x="1292226" y="2400301"/>
            <a:ext cx="5287962" cy="3914774"/>
          </a:xfrm>
          <a:prstGeom prst="rect">
            <a:avLst/>
          </a:prstGeom>
        </p:spPr>
        <p:txBody>
          <a:bodyPr/>
          <a:lstStyle>
            <a:lvl1pPr>
              <a:defRPr sz="2400" baseline="0"/>
            </a:lvl1pPr>
            <a:lvl2pPr>
              <a:defRPr sz="2400" baseline="0"/>
            </a:lvl2pPr>
            <a:lvl3pPr>
              <a:defRPr sz="2400" baseline="0"/>
            </a:lvl3pPr>
            <a:lvl4pPr>
              <a:defRPr sz="2400" baseline="0"/>
            </a:lvl4pPr>
            <a:lvl5pPr>
              <a:defRPr sz="2400" baseline="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2"/>
          <p:cNvSpPr>
            <a:spLocks noGrp="1"/>
          </p:cNvSpPr>
          <p:nvPr>
            <p:ph idx="1"/>
          </p:nvPr>
        </p:nvSpPr>
        <p:spPr>
          <a:xfrm>
            <a:off x="6772275" y="2400301"/>
            <a:ext cx="5105400" cy="3914774"/>
          </a:xfrm>
          <a:prstGeom prst="rect">
            <a:avLst/>
          </a:prstGeom>
        </p:spPr>
        <p:txBody>
          <a:bodyPr/>
          <a:lstStyle>
            <a:lvl1pPr marL="0" indent="0">
              <a:buNone/>
              <a:defRPr sz="2400" baseline="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p:txBody>
      </p:sp>
    </p:spTree>
    <p:extLst>
      <p:ext uri="{BB962C8B-B14F-4D97-AF65-F5344CB8AC3E}">
        <p14:creationId xmlns:p14="http://schemas.microsoft.com/office/powerpoint/2010/main" val="889873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  tekst - afbeelding ">
    <p:spTree>
      <p:nvGrpSpPr>
        <p:cNvPr id="1" name=""/>
        <p:cNvGrpSpPr/>
        <p:nvPr/>
      </p:nvGrpSpPr>
      <p:grpSpPr>
        <a:xfrm>
          <a:off x="0" y="0"/>
          <a:ext cx="0" cy="0"/>
          <a:chOff x="0" y="0"/>
          <a:chExt cx="0" cy="0"/>
        </a:xfrm>
      </p:grpSpPr>
      <p:sp>
        <p:nvSpPr>
          <p:cNvPr id="14" name="Tijdelijke aanduiding voor afbeelding 13"/>
          <p:cNvSpPr>
            <a:spLocks noGrp="1"/>
          </p:cNvSpPr>
          <p:nvPr>
            <p:ph type="pic" sz="quarter" idx="14"/>
          </p:nvPr>
        </p:nvSpPr>
        <p:spPr>
          <a:xfrm>
            <a:off x="5953125" y="2418987"/>
            <a:ext cx="5321300" cy="3857988"/>
          </a:xfrm>
          <a:prstGeom prst="rect">
            <a:avLst/>
          </a:prstGeom>
        </p:spPr>
        <p:txBody>
          <a:bodyPr/>
          <a:lstStyle>
            <a:lvl1pPr marL="0" indent="0">
              <a:buNone/>
              <a:defRPr sz="2400" baseline="0"/>
            </a:lvl1pPr>
          </a:lstStyle>
          <a:p>
            <a:pPr lvl="0"/>
            <a:r>
              <a:rPr lang="nl-NL" noProof="0"/>
              <a:t>Klik op het pictogram als u een afbeelding wilt toevoegen</a:t>
            </a:r>
          </a:p>
        </p:txBody>
      </p:sp>
      <p:sp>
        <p:nvSpPr>
          <p:cNvPr id="9" name="Tijdelijke aanduiding voor tekst 7"/>
          <p:cNvSpPr>
            <a:spLocks noGrp="1"/>
          </p:cNvSpPr>
          <p:nvPr>
            <p:ph type="body" sz="quarter" idx="15"/>
          </p:nvPr>
        </p:nvSpPr>
        <p:spPr>
          <a:xfrm>
            <a:off x="1258094" y="2418988"/>
            <a:ext cx="4201821" cy="3857987"/>
          </a:xfrm>
          <a:prstGeom prst="rect">
            <a:avLst/>
          </a:prstGeom>
        </p:spPr>
        <p:txBody>
          <a:bodyPr>
            <a:normAutofit/>
          </a:bodyPr>
          <a:lstStyle>
            <a:lvl1pPr marL="0" indent="0">
              <a:buNone/>
              <a:defRPr sz="2400" baseline="0"/>
            </a:lvl1pPr>
          </a:lstStyle>
          <a:p>
            <a:pPr lvl="0"/>
            <a:r>
              <a:rPr lang="nl-NL"/>
              <a:t>Klik om de modelstijlen te bewerken</a:t>
            </a:r>
          </a:p>
        </p:txBody>
      </p:sp>
      <p:sp>
        <p:nvSpPr>
          <p:cNvPr id="5" name="Tijdelijke aanduiding voor tekst 7"/>
          <p:cNvSpPr>
            <a:spLocks noGrp="1"/>
          </p:cNvSpPr>
          <p:nvPr>
            <p:ph type="body" sz="quarter" idx="10"/>
          </p:nvPr>
        </p:nvSpPr>
        <p:spPr>
          <a:xfrm>
            <a:off x="1258094" y="1458153"/>
            <a:ext cx="8345971" cy="709613"/>
          </a:xfrm>
          <a:prstGeom prst="rect">
            <a:avLst/>
          </a:prstGeom>
        </p:spPr>
        <p:txBody>
          <a:bodyPr>
            <a:normAutofit/>
          </a:bodyPr>
          <a:lstStyle>
            <a:lvl1pPr marL="0" indent="0">
              <a:buNone/>
              <a:defRPr sz="3200" b="1" i="0" baseline="0">
                <a:solidFill>
                  <a:srgbClr val="1865AB"/>
                </a:solidFill>
              </a:defRPr>
            </a:lvl1pPr>
          </a:lstStyle>
          <a:p>
            <a:pPr lvl="0"/>
            <a:r>
              <a:rPr lang="nl-NL"/>
              <a:t>Klik om de modelstijlen te bewerken</a:t>
            </a:r>
          </a:p>
        </p:txBody>
      </p:sp>
    </p:spTree>
    <p:extLst>
      <p:ext uri="{BB962C8B-B14F-4D97-AF65-F5344CB8AC3E}">
        <p14:creationId xmlns:p14="http://schemas.microsoft.com/office/powerpoint/2010/main" val="2083236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 object">
    <p:spTree>
      <p:nvGrpSpPr>
        <p:cNvPr id="1" name=""/>
        <p:cNvGrpSpPr/>
        <p:nvPr/>
      </p:nvGrpSpPr>
      <p:grpSpPr>
        <a:xfrm>
          <a:off x="0" y="0"/>
          <a:ext cx="0" cy="0"/>
          <a:chOff x="0" y="0"/>
          <a:chExt cx="0" cy="0"/>
        </a:xfrm>
      </p:grpSpPr>
      <p:sp>
        <p:nvSpPr>
          <p:cNvPr id="8" name="Tijdelijke aanduiding voor tekst 7"/>
          <p:cNvSpPr>
            <a:spLocks noGrp="1"/>
          </p:cNvSpPr>
          <p:nvPr>
            <p:ph type="body" sz="quarter" idx="12"/>
          </p:nvPr>
        </p:nvSpPr>
        <p:spPr>
          <a:xfrm>
            <a:off x="1226196" y="1439103"/>
            <a:ext cx="8345971" cy="709613"/>
          </a:xfrm>
          <a:prstGeom prst="rect">
            <a:avLst/>
          </a:prstGeom>
        </p:spPr>
        <p:txBody>
          <a:bodyPr>
            <a:normAutofit/>
          </a:bodyPr>
          <a:lstStyle>
            <a:lvl1pPr marL="0" indent="0">
              <a:buNone/>
              <a:defRPr sz="3200" b="1" i="0" baseline="0">
                <a:solidFill>
                  <a:srgbClr val="1865AB"/>
                </a:solidFill>
              </a:defRPr>
            </a:lvl1pPr>
          </a:lstStyle>
          <a:p>
            <a:pPr lvl="0"/>
            <a:r>
              <a:rPr lang="nl-NL"/>
              <a:t>Klik om de modelstijlen te bewerken</a:t>
            </a:r>
          </a:p>
        </p:txBody>
      </p:sp>
      <p:sp>
        <p:nvSpPr>
          <p:cNvPr id="11" name="Tijdelijke aanduiding voor inhoud 2"/>
          <p:cNvSpPr>
            <a:spLocks noGrp="1"/>
          </p:cNvSpPr>
          <p:nvPr>
            <p:ph idx="13"/>
          </p:nvPr>
        </p:nvSpPr>
        <p:spPr>
          <a:xfrm>
            <a:off x="1226196" y="2324099"/>
            <a:ext cx="10508605" cy="3952874"/>
          </a:xfrm>
          <a:prstGeom prst="rect">
            <a:avLst/>
          </a:prstGeom>
        </p:spPr>
        <p:txBody>
          <a:bodyPr/>
          <a:lstStyle>
            <a:lvl1pPr marL="0" indent="0">
              <a:buNone/>
              <a:defRPr sz="2400" baseline="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p:txBody>
      </p:sp>
    </p:spTree>
    <p:extLst>
      <p:ext uri="{BB962C8B-B14F-4D97-AF65-F5344CB8AC3E}">
        <p14:creationId xmlns:p14="http://schemas.microsoft.com/office/powerpoint/2010/main" val="2320308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 tekst - object">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a:xfrm>
            <a:off x="1213173" y="2324099"/>
            <a:ext cx="4177976" cy="3952875"/>
          </a:xfrm>
          <a:prstGeom prst="rect">
            <a:avLst/>
          </a:prstGeom>
        </p:spPr>
        <p:txBody>
          <a:bodyPr/>
          <a:lstStyle>
            <a:lvl1pPr marL="0" indent="0">
              <a:buNone/>
              <a:defRPr sz="2400" baseline="0"/>
            </a:lvl1pPr>
          </a:lstStyle>
          <a:p>
            <a:pPr lvl="0"/>
            <a:r>
              <a:rPr lang="nl-NL"/>
              <a:t>Klik om de modelstijlen te bewerken</a:t>
            </a:r>
          </a:p>
        </p:txBody>
      </p:sp>
      <p:sp>
        <p:nvSpPr>
          <p:cNvPr id="8" name="Tijdelijke aanduiding voor tekst 7"/>
          <p:cNvSpPr>
            <a:spLocks noGrp="1"/>
          </p:cNvSpPr>
          <p:nvPr>
            <p:ph type="body" sz="quarter" idx="12"/>
          </p:nvPr>
        </p:nvSpPr>
        <p:spPr>
          <a:xfrm>
            <a:off x="1226196" y="1439103"/>
            <a:ext cx="8345971" cy="709613"/>
          </a:xfrm>
          <a:prstGeom prst="rect">
            <a:avLst/>
          </a:prstGeom>
        </p:spPr>
        <p:txBody>
          <a:bodyPr>
            <a:normAutofit/>
          </a:bodyPr>
          <a:lstStyle>
            <a:lvl1pPr marL="0" indent="0">
              <a:buNone/>
              <a:defRPr sz="3200" b="1" i="0" baseline="0">
                <a:solidFill>
                  <a:srgbClr val="1865AB"/>
                </a:solidFill>
              </a:defRPr>
            </a:lvl1pPr>
          </a:lstStyle>
          <a:p>
            <a:pPr lvl="0"/>
            <a:r>
              <a:rPr lang="nl-NL"/>
              <a:t>Klik om de modelstijlen te bewerken</a:t>
            </a:r>
          </a:p>
        </p:txBody>
      </p:sp>
      <p:sp>
        <p:nvSpPr>
          <p:cNvPr id="11" name="Tijdelijke aanduiding voor inhoud 2"/>
          <p:cNvSpPr>
            <a:spLocks noGrp="1"/>
          </p:cNvSpPr>
          <p:nvPr>
            <p:ph idx="13"/>
          </p:nvPr>
        </p:nvSpPr>
        <p:spPr>
          <a:xfrm>
            <a:off x="5648325" y="2324099"/>
            <a:ext cx="6086476" cy="3952874"/>
          </a:xfrm>
          <a:prstGeom prst="rect">
            <a:avLst/>
          </a:prstGeom>
        </p:spPr>
        <p:txBody>
          <a:bodyPr/>
          <a:lstStyle>
            <a:lvl1pPr marL="0" indent="0">
              <a:buNone/>
              <a:defRPr sz="2400" baseline="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p:txBody>
      </p:sp>
    </p:spTree>
    <p:extLst>
      <p:ext uri="{BB962C8B-B14F-4D97-AF65-F5344CB8AC3E}">
        <p14:creationId xmlns:p14="http://schemas.microsoft.com/office/powerpoint/2010/main" val="2183343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 tekst - 2 objecten">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a:xfrm>
            <a:off x="1213173" y="2324099"/>
            <a:ext cx="4177976" cy="3952875"/>
          </a:xfrm>
          <a:prstGeom prst="rect">
            <a:avLst/>
          </a:prstGeom>
        </p:spPr>
        <p:txBody>
          <a:bodyPr/>
          <a:lstStyle>
            <a:lvl1pPr marL="0" indent="0">
              <a:buNone/>
              <a:defRPr sz="2400" baseline="0"/>
            </a:lvl1pPr>
          </a:lstStyle>
          <a:p>
            <a:pPr lvl="0"/>
            <a:r>
              <a:rPr lang="nl-NL"/>
              <a:t>Klik om de modelstijlen te bewerken</a:t>
            </a:r>
          </a:p>
        </p:txBody>
      </p:sp>
      <p:sp>
        <p:nvSpPr>
          <p:cNvPr id="8" name="Tijdelijke aanduiding voor tekst 7"/>
          <p:cNvSpPr>
            <a:spLocks noGrp="1"/>
          </p:cNvSpPr>
          <p:nvPr>
            <p:ph type="body" sz="quarter" idx="12"/>
          </p:nvPr>
        </p:nvSpPr>
        <p:spPr>
          <a:xfrm>
            <a:off x="1226196" y="1439103"/>
            <a:ext cx="8345971" cy="709613"/>
          </a:xfrm>
          <a:prstGeom prst="rect">
            <a:avLst/>
          </a:prstGeom>
        </p:spPr>
        <p:txBody>
          <a:bodyPr>
            <a:normAutofit/>
          </a:bodyPr>
          <a:lstStyle>
            <a:lvl1pPr marL="0" indent="0">
              <a:buNone/>
              <a:defRPr sz="3200" b="1" i="0" baseline="0">
                <a:solidFill>
                  <a:srgbClr val="1865AB"/>
                </a:solidFill>
              </a:defRPr>
            </a:lvl1pPr>
          </a:lstStyle>
          <a:p>
            <a:pPr lvl="0"/>
            <a:r>
              <a:rPr lang="nl-NL"/>
              <a:t>Klik om de modelstijlen te bewerken</a:t>
            </a:r>
          </a:p>
        </p:txBody>
      </p:sp>
      <p:sp>
        <p:nvSpPr>
          <p:cNvPr id="10" name="Tijdelijke aanduiding voor inhoud 2"/>
          <p:cNvSpPr>
            <a:spLocks noGrp="1"/>
          </p:cNvSpPr>
          <p:nvPr>
            <p:ph idx="1"/>
          </p:nvPr>
        </p:nvSpPr>
        <p:spPr>
          <a:xfrm>
            <a:off x="5610225" y="2324100"/>
            <a:ext cx="2952750" cy="3952874"/>
          </a:xfrm>
          <a:prstGeom prst="rect">
            <a:avLst/>
          </a:prstGeom>
        </p:spPr>
        <p:txBody>
          <a:bodyPr/>
          <a:lstStyle>
            <a:lvl1pPr marL="0" indent="0">
              <a:buNone/>
              <a:defRPr sz="2400" baseline="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p:txBody>
      </p:sp>
      <p:sp>
        <p:nvSpPr>
          <p:cNvPr id="11" name="Tijdelijke aanduiding voor inhoud 2"/>
          <p:cNvSpPr>
            <a:spLocks noGrp="1"/>
          </p:cNvSpPr>
          <p:nvPr>
            <p:ph idx="13"/>
          </p:nvPr>
        </p:nvSpPr>
        <p:spPr>
          <a:xfrm>
            <a:off x="8782051" y="2324099"/>
            <a:ext cx="2952750" cy="3952874"/>
          </a:xfrm>
          <a:prstGeom prst="rect">
            <a:avLst/>
          </a:prstGeom>
        </p:spPr>
        <p:txBody>
          <a:bodyPr/>
          <a:lstStyle>
            <a:lvl1pPr marL="0" indent="0">
              <a:buNone/>
              <a:defRPr sz="2400" baseline="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p:txBody>
      </p:sp>
    </p:spTree>
    <p:extLst>
      <p:ext uri="{BB962C8B-B14F-4D97-AF65-F5344CB8AC3E}">
        <p14:creationId xmlns:p14="http://schemas.microsoft.com/office/powerpoint/2010/main" val="3984440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tekst - 4 objecten">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a:xfrm>
            <a:off x="1213173" y="2324099"/>
            <a:ext cx="4177976" cy="3952875"/>
          </a:xfrm>
          <a:prstGeom prst="rect">
            <a:avLst/>
          </a:prstGeom>
        </p:spPr>
        <p:txBody>
          <a:bodyPr/>
          <a:lstStyle>
            <a:lvl1pPr marL="0" indent="0">
              <a:buNone/>
              <a:defRPr sz="2400" baseline="0"/>
            </a:lvl1pPr>
          </a:lstStyle>
          <a:p>
            <a:pPr lvl="0"/>
            <a:r>
              <a:rPr lang="nl-NL"/>
              <a:t>Klik om de modelstijlen te bewerken</a:t>
            </a:r>
          </a:p>
        </p:txBody>
      </p:sp>
      <p:sp>
        <p:nvSpPr>
          <p:cNvPr id="8" name="Tijdelijke aanduiding voor tekst 7"/>
          <p:cNvSpPr>
            <a:spLocks noGrp="1"/>
          </p:cNvSpPr>
          <p:nvPr>
            <p:ph type="body" sz="quarter" idx="12"/>
          </p:nvPr>
        </p:nvSpPr>
        <p:spPr>
          <a:xfrm>
            <a:off x="1226196" y="1439103"/>
            <a:ext cx="8345971" cy="709613"/>
          </a:xfrm>
          <a:prstGeom prst="rect">
            <a:avLst/>
          </a:prstGeom>
        </p:spPr>
        <p:txBody>
          <a:bodyPr>
            <a:normAutofit/>
          </a:bodyPr>
          <a:lstStyle>
            <a:lvl1pPr marL="0" indent="0">
              <a:buNone/>
              <a:defRPr sz="3200" b="1" i="0" baseline="0">
                <a:solidFill>
                  <a:srgbClr val="1865AB"/>
                </a:solidFill>
              </a:defRPr>
            </a:lvl1pPr>
          </a:lstStyle>
          <a:p>
            <a:pPr lvl="0"/>
            <a:r>
              <a:rPr lang="nl-NL"/>
              <a:t>Klik om de modelstijlen te bewerken</a:t>
            </a:r>
          </a:p>
        </p:txBody>
      </p:sp>
      <p:sp>
        <p:nvSpPr>
          <p:cNvPr id="10" name="Tijdelijke aanduiding voor inhoud 2"/>
          <p:cNvSpPr>
            <a:spLocks noGrp="1"/>
          </p:cNvSpPr>
          <p:nvPr>
            <p:ph idx="1"/>
          </p:nvPr>
        </p:nvSpPr>
        <p:spPr>
          <a:xfrm>
            <a:off x="5610225" y="2324099"/>
            <a:ext cx="2952750" cy="1895475"/>
          </a:xfrm>
          <a:prstGeom prst="rect">
            <a:avLst/>
          </a:prstGeom>
        </p:spPr>
        <p:txBody>
          <a:bodyPr/>
          <a:lstStyle>
            <a:lvl1pPr marL="0" indent="0">
              <a:buNone/>
              <a:defRPr sz="2400" baseline="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p:txBody>
      </p:sp>
      <p:sp>
        <p:nvSpPr>
          <p:cNvPr id="11" name="Tijdelijke aanduiding voor inhoud 2"/>
          <p:cNvSpPr>
            <a:spLocks noGrp="1"/>
          </p:cNvSpPr>
          <p:nvPr>
            <p:ph idx="13"/>
          </p:nvPr>
        </p:nvSpPr>
        <p:spPr>
          <a:xfrm>
            <a:off x="8782051" y="2324099"/>
            <a:ext cx="2952750" cy="1895475"/>
          </a:xfrm>
          <a:prstGeom prst="rect">
            <a:avLst/>
          </a:prstGeom>
        </p:spPr>
        <p:txBody>
          <a:bodyPr/>
          <a:lstStyle>
            <a:lvl1pPr marL="0" indent="0">
              <a:buNone/>
              <a:defRPr sz="2400" baseline="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p:txBody>
      </p:sp>
      <p:sp>
        <p:nvSpPr>
          <p:cNvPr id="7" name="Tijdelijke aanduiding voor inhoud 2"/>
          <p:cNvSpPr>
            <a:spLocks noGrp="1"/>
          </p:cNvSpPr>
          <p:nvPr>
            <p:ph idx="14"/>
          </p:nvPr>
        </p:nvSpPr>
        <p:spPr>
          <a:xfrm>
            <a:off x="5610225" y="4391024"/>
            <a:ext cx="2952750" cy="1885949"/>
          </a:xfrm>
          <a:prstGeom prst="rect">
            <a:avLst/>
          </a:prstGeom>
        </p:spPr>
        <p:txBody>
          <a:bodyPr/>
          <a:lstStyle>
            <a:lvl1pPr marL="0" indent="0">
              <a:buNone/>
              <a:defRPr sz="2400" baseline="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p:txBody>
      </p:sp>
      <p:sp>
        <p:nvSpPr>
          <p:cNvPr id="9" name="Tijdelijke aanduiding voor inhoud 2"/>
          <p:cNvSpPr>
            <a:spLocks noGrp="1"/>
          </p:cNvSpPr>
          <p:nvPr>
            <p:ph idx="15"/>
          </p:nvPr>
        </p:nvSpPr>
        <p:spPr>
          <a:xfrm>
            <a:off x="8782051" y="4391024"/>
            <a:ext cx="2952750" cy="1885949"/>
          </a:xfrm>
          <a:prstGeom prst="rect">
            <a:avLst/>
          </a:prstGeom>
        </p:spPr>
        <p:txBody>
          <a:bodyPr/>
          <a:lstStyle>
            <a:lvl1pPr marL="0" indent="0">
              <a:buNone/>
              <a:defRPr sz="2400" baseline="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p:txBody>
      </p:sp>
    </p:spTree>
    <p:extLst>
      <p:ext uri="{BB962C8B-B14F-4D97-AF65-F5344CB8AC3E}">
        <p14:creationId xmlns:p14="http://schemas.microsoft.com/office/powerpoint/2010/main" val="4224325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6" name="Tijdelijke aanduiding voor media 5"/>
          <p:cNvSpPr>
            <a:spLocks noGrp="1"/>
          </p:cNvSpPr>
          <p:nvPr>
            <p:ph type="media" sz="quarter" idx="10"/>
          </p:nvPr>
        </p:nvSpPr>
        <p:spPr>
          <a:xfrm>
            <a:off x="914400" y="1485899"/>
            <a:ext cx="10344150" cy="4943475"/>
          </a:xfrm>
          <a:prstGeom prst="rect">
            <a:avLst/>
          </a:prstGeom>
        </p:spPr>
        <p:txBody>
          <a:bodyPr/>
          <a:lstStyle>
            <a:lvl1pPr marL="0" indent="0">
              <a:buNone/>
              <a:defRPr baseline="0"/>
            </a:lvl1pPr>
          </a:lstStyle>
          <a:p>
            <a:pPr lvl="0"/>
            <a:r>
              <a:rPr lang="nl-NL" noProof="0"/>
              <a:t>Klik op het pictogram als u media wilt toevoegen</a:t>
            </a:r>
          </a:p>
        </p:txBody>
      </p:sp>
      <p:sp>
        <p:nvSpPr>
          <p:cNvPr id="9" name="Tijdelijke aanduiding voor tekst 7"/>
          <p:cNvSpPr>
            <a:spLocks noGrp="1"/>
          </p:cNvSpPr>
          <p:nvPr>
            <p:ph type="body" sz="quarter" idx="12"/>
          </p:nvPr>
        </p:nvSpPr>
        <p:spPr>
          <a:xfrm>
            <a:off x="1247775" y="953328"/>
            <a:ext cx="8345971" cy="532571"/>
          </a:xfrm>
          <a:prstGeom prst="rect">
            <a:avLst/>
          </a:prstGeom>
        </p:spPr>
        <p:txBody>
          <a:bodyPr>
            <a:normAutofit/>
          </a:bodyPr>
          <a:lstStyle>
            <a:lvl1pPr marL="0" indent="0">
              <a:buNone/>
              <a:defRPr sz="3200" b="1" i="0" baseline="0">
                <a:solidFill>
                  <a:srgbClr val="1865AB"/>
                </a:solidFill>
              </a:defRPr>
            </a:lvl1pPr>
          </a:lstStyle>
          <a:p>
            <a:pPr lvl="0"/>
            <a:r>
              <a:rPr lang="nl-NL"/>
              <a:t>Klik om de modelstijlen te bewerken</a:t>
            </a:r>
          </a:p>
        </p:txBody>
      </p:sp>
    </p:spTree>
    <p:extLst>
      <p:ext uri="{BB962C8B-B14F-4D97-AF65-F5344CB8AC3E}">
        <p14:creationId xmlns:p14="http://schemas.microsoft.com/office/powerpoint/2010/main" val="2836558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5" r:id="rId11"/>
    <p:sldLayoutId id="2147483697"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google.nl/url?sa=i&amp;rct=j&amp;q=&amp;esrc=s&amp;source=images&amp;cd=&amp;ved=2ahUKEwjsgoKj48jhAhUQZ1AKHeKXBM0QjRx6BAgBEAU&amp;url=https://www.noorderzijlvest.nl/actueel/nieuwsbrieven/algemene-nieuwsbrief-0/nieuwsbrief-januari/&amp;psig=AOvVaw0HVTBDZHlb2JVG40lummEl&amp;ust=1555097359462359" TargetMode="External"/><Relationship Id="rId7" Type="http://schemas.openxmlformats.org/officeDocument/2006/relationships/hyperlink" Target="https://www.google.nl/url?sa=i&amp;rct=j&amp;q=&amp;esrc=s&amp;source=images&amp;cd=&amp;ved=2ahUKEwjH-fTo48jhAhVNK1AKHbS4BAEQjRx6BAgBEAU&amp;url=https://winsum.nieuws.nl/nieuws/20180307/tja-wordt-dus-h/&amp;psig=AOvVaw0lXiJzgyjTX4CSNDEx8jZm&amp;ust=1555097510390083" TargetMode="Externa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www.google.nl/url?sa=i&amp;rct=j&amp;q=&amp;esrc=s&amp;source=images&amp;cd=&amp;ved=2ahUKEwjBzdfB48jhAhUFJVAKHXfsAZcQjRx6BAgBEAU&amp;url=https://www.jorritsmabouw.nl/renovatie-provinciehuis-groningen/logo-provincie-groningen/&amp;psig=AOvVaw2l1Ew6lrtNDfXBjGxnnWMm&amp;ust=1555097423778788" TargetMode="External"/><Relationship Id="rId4" Type="http://schemas.openxmlformats.org/officeDocument/2006/relationships/image" Target="../media/image5.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14BA3DA3-C05A-4558-B5B0-8AE79174B9C0}"/>
              </a:ext>
            </a:extLst>
          </p:cNvPr>
          <p:cNvSpPr>
            <a:spLocks noGrp="1"/>
          </p:cNvSpPr>
          <p:nvPr>
            <p:ph type="body" sz="quarter" idx="15"/>
          </p:nvPr>
        </p:nvSpPr>
        <p:spPr>
          <a:xfrm>
            <a:off x="6734373" y="5038352"/>
            <a:ext cx="2748992" cy="868207"/>
          </a:xfrm>
        </p:spPr>
        <p:txBody>
          <a:bodyPr>
            <a:normAutofit fontScale="62500" lnSpcReduction="20000"/>
          </a:bodyPr>
          <a:lstStyle/>
          <a:p>
            <a:pPr eaLnBrk="1" hangingPunct="1">
              <a:defRPr/>
            </a:pPr>
            <a:r>
              <a:rPr lang="nl-NL" dirty="0">
                <a:solidFill>
                  <a:schemeClr val="accent5">
                    <a:lumMod val="50000"/>
                  </a:schemeClr>
                </a:solidFill>
              </a:rPr>
              <a:t>Presentatie IKW</a:t>
            </a:r>
          </a:p>
          <a:p>
            <a:pPr eaLnBrk="1" hangingPunct="1">
              <a:defRPr/>
            </a:pPr>
            <a:r>
              <a:rPr lang="nl-NL" dirty="0">
                <a:solidFill>
                  <a:schemeClr val="accent5">
                    <a:lumMod val="50000"/>
                  </a:schemeClr>
                </a:solidFill>
              </a:rPr>
              <a:t>Waddenfonds</a:t>
            </a:r>
          </a:p>
          <a:p>
            <a:pPr eaLnBrk="1" hangingPunct="1">
              <a:defRPr/>
            </a:pPr>
            <a:r>
              <a:rPr lang="nl-NL" sz="2200" dirty="0">
                <a:solidFill>
                  <a:schemeClr val="accent5">
                    <a:lumMod val="50000"/>
                  </a:schemeClr>
                </a:solidFill>
              </a:rPr>
              <a:t>23 maart 2021</a:t>
            </a:r>
            <a:endParaRPr lang="nl-NL" sz="2200" dirty="0">
              <a:solidFill>
                <a:srgbClr val="0070C0"/>
              </a:solidFill>
            </a:endParaRPr>
          </a:p>
        </p:txBody>
      </p:sp>
      <p:sp>
        <p:nvSpPr>
          <p:cNvPr id="8" name="Tijdelijke aanduiding voor tekst 7">
            <a:extLst>
              <a:ext uri="{FF2B5EF4-FFF2-40B4-BE49-F238E27FC236}">
                <a16:creationId xmlns:a16="http://schemas.microsoft.com/office/drawing/2014/main" id="{3CFAEFE2-3E8F-4527-8B57-20D882A0A140}"/>
              </a:ext>
            </a:extLst>
          </p:cNvPr>
          <p:cNvSpPr>
            <a:spLocks noGrp="1"/>
          </p:cNvSpPr>
          <p:nvPr>
            <p:ph type="body" sz="quarter" idx="10"/>
          </p:nvPr>
        </p:nvSpPr>
        <p:spPr>
          <a:xfrm>
            <a:off x="242479" y="146050"/>
            <a:ext cx="9748188" cy="509588"/>
          </a:xfrm>
        </p:spPr>
        <p:txBody>
          <a:bodyPr anchor="t">
            <a:noAutofit/>
          </a:bodyPr>
          <a:lstStyle/>
          <a:p>
            <a:pPr eaLnBrk="1" hangingPunct="1">
              <a:defRPr/>
            </a:pPr>
            <a:r>
              <a:rPr lang="nl-NL" dirty="0"/>
              <a:t>                 Nieuwe Waterwerken Zoutkamp</a:t>
            </a:r>
          </a:p>
        </p:txBody>
      </p:sp>
      <p:sp>
        <p:nvSpPr>
          <p:cNvPr id="2052" name="Tijdelijke aanduiding voor tekst 7">
            <a:extLst>
              <a:ext uri="{FF2B5EF4-FFF2-40B4-BE49-F238E27FC236}">
                <a16:creationId xmlns:a16="http://schemas.microsoft.com/office/drawing/2014/main" id="{931358FC-8C33-4AE2-A924-2E35114A4577}"/>
              </a:ext>
            </a:extLst>
          </p:cNvPr>
          <p:cNvSpPr txBox="1">
            <a:spLocks noChangeArrowheads="1"/>
          </p:cNvSpPr>
          <p:nvPr/>
        </p:nvSpPr>
        <p:spPr bwMode="auto">
          <a:xfrm>
            <a:off x="153988" y="928688"/>
            <a:ext cx="8347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000"/>
              </a:spcBef>
              <a:buFont typeface="Arial" panose="020B0604020202020204" pitchFamily="34" charset="0"/>
              <a:buNone/>
            </a:pPr>
            <a:endParaRPr lang="nl-NL" altLang="nl-NL" sz="2000">
              <a:solidFill>
                <a:srgbClr val="0070C0"/>
              </a:solidFill>
            </a:endParaRPr>
          </a:p>
        </p:txBody>
      </p:sp>
      <p:pic>
        <p:nvPicPr>
          <p:cNvPr id="3" name="Afbeelding 2" descr="Afbeelding met foto, boot, gebouw, verschillend&#10;&#10;Automatisch gegenereerde beschrijving">
            <a:extLst>
              <a:ext uri="{FF2B5EF4-FFF2-40B4-BE49-F238E27FC236}">
                <a16:creationId xmlns:a16="http://schemas.microsoft.com/office/drawing/2014/main" id="{06A9EDBA-D73B-47C5-9B24-714AE314F6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87" y="928688"/>
            <a:ext cx="4178315" cy="5494020"/>
          </a:xfrm>
          <a:prstGeom prst="rect">
            <a:avLst/>
          </a:prstGeom>
        </p:spPr>
      </p:pic>
      <p:pic>
        <p:nvPicPr>
          <p:cNvPr id="10" name="Afbeelding 9" descr="Afbeeldingsresultaat voor logo noorderzijlvest">
            <a:hlinkClick r:id="rId3" tgtFrame="&quot;_blank&quot;"/>
            <a:extLst>
              <a:ext uri="{FF2B5EF4-FFF2-40B4-BE49-F238E27FC236}">
                <a16:creationId xmlns:a16="http://schemas.microsoft.com/office/drawing/2014/main" id="{9740C637-5C82-42ED-BD35-788FBCB37216}"/>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6319518" y="1275833"/>
            <a:ext cx="3301135" cy="846553"/>
          </a:xfrm>
          <a:prstGeom prst="rect">
            <a:avLst/>
          </a:prstGeom>
          <a:noFill/>
        </p:spPr>
      </p:pic>
      <p:pic>
        <p:nvPicPr>
          <p:cNvPr id="11" name="Afbeelding 10" descr="Afbeeldingsresultaat voor logo provincie groningen">
            <a:hlinkClick r:id="rId5" tgtFrame="&quot;_blank&quot;"/>
            <a:extLst>
              <a:ext uri="{FF2B5EF4-FFF2-40B4-BE49-F238E27FC236}">
                <a16:creationId xmlns:a16="http://schemas.microsoft.com/office/drawing/2014/main" id="{AAEB990C-2521-4BF9-B1C2-98A79DF79AA4}"/>
              </a:ext>
            </a:extLst>
          </p:cNvPr>
          <p:cNvPicPr/>
          <p:nvPr/>
        </p:nvPicPr>
        <p:blipFill>
          <a:blip r:embed="rId6" cstate="print">
            <a:extLst>
              <a:ext uri="{28A0092B-C50C-407E-A947-70E740481C1C}">
                <a14:useLocalDpi xmlns:a14="http://schemas.microsoft.com/office/drawing/2010/main" val="0"/>
              </a:ext>
            </a:extLst>
          </a:blip>
          <a:stretch>
            <a:fillRect/>
          </a:stretch>
        </p:blipFill>
        <p:spPr bwMode="auto">
          <a:xfrm>
            <a:off x="6458301" y="2310243"/>
            <a:ext cx="3301135" cy="764406"/>
          </a:xfrm>
          <a:prstGeom prst="rect">
            <a:avLst/>
          </a:prstGeom>
          <a:noFill/>
        </p:spPr>
      </p:pic>
      <p:pic>
        <p:nvPicPr>
          <p:cNvPr id="12" name="Afbeelding 11" descr="Afbeeldingsresultaat voor logo gemeente het hogeland">
            <a:hlinkClick r:id="rId7" tgtFrame="&quot;_blank&quot;"/>
            <a:extLst>
              <a:ext uri="{FF2B5EF4-FFF2-40B4-BE49-F238E27FC236}">
                <a16:creationId xmlns:a16="http://schemas.microsoft.com/office/drawing/2014/main" id="{68A075CC-6884-4D98-B0D1-37665DDD95BD}"/>
              </a:ext>
            </a:extLst>
          </p:cNvPr>
          <p:cNvPicPr/>
          <p:nvPr/>
        </p:nvPicPr>
        <p:blipFill>
          <a:blip r:embed="rId8" cstate="print">
            <a:extLst>
              <a:ext uri="{28A0092B-C50C-407E-A947-70E740481C1C}">
                <a14:useLocalDpi xmlns:a14="http://schemas.microsoft.com/office/drawing/2010/main" val="0"/>
              </a:ext>
            </a:extLst>
          </a:blip>
          <a:stretch>
            <a:fillRect/>
          </a:stretch>
        </p:blipFill>
        <p:spPr bwMode="auto">
          <a:xfrm>
            <a:off x="6458301" y="3429000"/>
            <a:ext cx="2461353" cy="1242983"/>
          </a:xfrm>
          <a:prstGeom prst="rect">
            <a:avLst/>
          </a:prstGeom>
          <a:noFill/>
        </p:spPr>
      </p:pic>
      <p:pic>
        <p:nvPicPr>
          <p:cNvPr id="2" name="Afbeelding 1">
            <a:extLst>
              <a:ext uri="{FF2B5EF4-FFF2-40B4-BE49-F238E27FC236}">
                <a16:creationId xmlns:a16="http://schemas.microsoft.com/office/drawing/2014/main" id="{3BDD72D0-8730-4320-88DC-1A89E7DB3E26}"/>
              </a:ext>
            </a:extLst>
          </p:cNvPr>
          <p:cNvPicPr>
            <a:picLocks noChangeAspect="1"/>
          </p:cNvPicPr>
          <p:nvPr/>
        </p:nvPicPr>
        <p:blipFill>
          <a:blip r:embed="rId9"/>
          <a:stretch>
            <a:fillRect/>
          </a:stretch>
        </p:blipFill>
        <p:spPr>
          <a:xfrm>
            <a:off x="9350421" y="3298600"/>
            <a:ext cx="1542513" cy="154251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719B673-B15E-4CD8-913E-EE157AEF0085}"/>
              </a:ext>
            </a:extLst>
          </p:cNvPr>
          <p:cNvSpPr>
            <a:spLocks noGrp="1"/>
          </p:cNvSpPr>
          <p:nvPr>
            <p:ph type="body" sz="quarter" idx="15"/>
          </p:nvPr>
        </p:nvSpPr>
        <p:spPr/>
        <p:txBody>
          <a:bodyPr/>
          <a:lstStyle/>
          <a:p>
            <a:pPr marL="1028700" lvl="1" indent="-342900">
              <a:buFont typeface="Wingdings" panose="05000000000000000000" pitchFamily="2" charset="2"/>
              <a:buChar char="ü"/>
            </a:pPr>
            <a:r>
              <a:rPr lang="nl-NL" dirty="0"/>
              <a:t>Eerste beschrijving van militair fort </a:t>
            </a:r>
            <a:r>
              <a:rPr lang="nl-NL" dirty="0" err="1"/>
              <a:t>Soltcampum</a:t>
            </a:r>
            <a:r>
              <a:rPr lang="nl-NL" dirty="0"/>
              <a:t> in 1418</a:t>
            </a:r>
          </a:p>
          <a:p>
            <a:pPr marL="1028700" lvl="1" indent="-342900">
              <a:buFont typeface="Wingdings" panose="05000000000000000000" pitchFamily="2" charset="2"/>
              <a:buChar char="ü"/>
            </a:pPr>
            <a:r>
              <a:rPr lang="nl-NL" dirty="0"/>
              <a:t>Visserij als sociaaleconomische factor in het Waddengebied;</a:t>
            </a:r>
          </a:p>
          <a:p>
            <a:pPr marL="1028700" lvl="1" indent="-342900">
              <a:buFont typeface="Wingdings" panose="05000000000000000000" pitchFamily="2" charset="2"/>
              <a:buChar char="ü"/>
            </a:pPr>
            <a:r>
              <a:rPr lang="nl-NL" dirty="0"/>
              <a:t>Wisselwerking mens en natuur door de eeuwen heen;</a:t>
            </a:r>
          </a:p>
          <a:p>
            <a:pPr marL="1028700" lvl="1" indent="-342900">
              <a:buFont typeface="Wingdings" panose="05000000000000000000" pitchFamily="2" charset="2"/>
              <a:buChar char="ü"/>
            </a:pPr>
            <a:r>
              <a:rPr lang="nl-NL" dirty="0"/>
              <a:t>Dynamiek van ruimtelijke en culturele geschiedenis van Waddengebied </a:t>
            </a:r>
          </a:p>
          <a:p>
            <a:pPr marL="1028700" lvl="1" indent="-342900">
              <a:buFont typeface="Wingdings" panose="05000000000000000000" pitchFamily="2" charset="2"/>
              <a:buChar char="ü"/>
            </a:pPr>
            <a:endParaRPr lang="nl-NL" dirty="0"/>
          </a:p>
          <a:p>
            <a:pPr marL="1028700" lvl="1" indent="-342900">
              <a:buFont typeface="Wingdings" panose="05000000000000000000" pitchFamily="2" charset="2"/>
              <a:buChar char="ü"/>
            </a:pPr>
            <a:endParaRPr lang="nl-NL" dirty="0"/>
          </a:p>
          <a:p>
            <a:endParaRPr lang="nl-NL" dirty="0"/>
          </a:p>
        </p:txBody>
      </p:sp>
      <p:sp>
        <p:nvSpPr>
          <p:cNvPr id="3" name="Tijdelijke aanduiding voor tekst 2">
            <a:extLst>
              <a:ext uri="{FF2B5EF4-FFF2-40B4-BE49-F238E27FC236}">
                <a16:creationId xmlns:a16="http://schemas.microsoft.com/office/drawing/2014/main" id="{13F4E7A5-9F60-438A-A781-604D414777F3}"/>
              </a:ext>
            </a:extLst>
          </p:cNvPr>
          <p:cNvSpPr>
            <a:spLocks noGrp="1"/>
          </p:cNvSpPr>
          <p:nvPr>
            <p:ph type="body" sz="quarter" idx="10"/>
          </p:nvPr>
        </p:nvSpPr>
        <p:spPr/>
        <p:txBody>
          <a:bodyPr>
            <a:normAutofit/>
          </a:bodyPr>
          <a:lstStyle/>
          <a:p>
            <a:r>
              <a:rPr lang="nl-NL" dirty="0"/>
              <a:t>	Zoutkamp … “er was eens!”</a:t>
            </a:r>
          </a:p>
        </p:txBody>
      </p:sp>
      <p:grpSp>
        <p:nvGrpSpPr>
          <p:cNvPr id="7" name="Groep 6">
            <a:extLst>
              <a:ext uri="{FF2B5EF4-FFF2-40B4-BE49-F238E27FC236}">
                <a16:creationId xmlns:a16="http://schemas.microsoft.com/office/drawing/2014/main" id="{F106B75A-DAA4-4D85-BD8C-D1995AA980DC}"/>
              </a:ext>
            </a:extLst>
          </p:cNvPr>
          <p:cNvGrpSpPr/>
          <p:nvPr/>
        </p:nvGrpSpPr>
        <p:grpSpPr>
          <a:xfrm>
            <a:off x="523981" y="2618682"/>
            <a:ext cx="11333253" cy="3652351"/>
            <a:chOff x="523981" y="2618682"/>
            <a:chExt cx="11333253" cy="3652351"/>
          </a:xfrm>
        </p:grpSpPr>
        <p:pic>
          <p:nvPicPr>
            <p:cNvPr id="4" name="Afbeelding 3">
              <a:extLst>
                <a:ext uri="{FF2B5EF4-FFF2-40B4-BE49-F238E27FC236}">
                  <a16:creationId xmlns:a16="http://schemas.microsoft.com/office/drawing/2014/main" id="{BD4F77B1-5BA7-41B3-AA88-5F3D2D8E6219}"/>
                </a:ext>
              </a:extLst>
            </p:cNvPr>
            <p:cNvPicPr>
              <a:picLocks noChangeAspect="1"/>
            </p:cNvPicPr>
            <p:nvPr/>
          </p:nvPicPr>
          <p:blipFill>
            <a:blip r:embed="rId2"/>
            <a:stretch>
              <a:fillRect/>
            </a:stretch>
          </p:blipFill>
          <p:spPr>
            <a:xfrm>
              <a:off x="523981" y="2649157"/>
              <a:ext cx="4736388" cy="3621876"/>
            </a:xfrm>
            <a:prstGeom prst="rect">
              <a:avLst/>
            </a:prstGeom>
            <a:ln>
              <a:noFill/>
            </a:ln>
            <a:effectLst>
              <a:outerShdw blurRad="292100" dist="139700" dir="2700000" algn="tl" rotWithShape="0">
                <a:srgbClr val="333333">
                  <a:alpha val="65000"/>
                </a:srgbClr>
              </a:outerShdw>
            </a:effectLst>
          </p:spPr>
        </p:pic>
        <p:pic>
          <p:nvPicPr>
            <p:cNvPr id="5" name="Afbeelding 4">
              <a:extLst>
                <a:ext uri="{FF2B5EF4-FFF2-40B4-BE49-F238E27FC236}">
                  <a16:creationId xmlns:a16="http://schemas.microsoft.com/office/drawing/2014/main" id="{BD06E1C3-3CF9-418E-86F5-4F00340BFA34}"/>
                </a:ext>
              </a:extLst>
            </p:cNvPr>
            <p:cNvPicPr>
              <a:picLocks noChangeAspect="1"/>
            </p:cNvPicPr>
            <p:nvPr/>
          </p:nvPicPr>
          <p:blipFill>
            <a:blip r:embed="rId3"/>
            <a:stretch>
              <a:fillRect/>
            </a:stretch>
          </p:blipFill>
          <p:spPr>
            <a:xfrm>
              <a:off x="4634914" y="2618683"/>
              <a:ext cx="3611160" cy="3652350"/>
            </a:xfrm>
            <a:prstGeom prst="rect">
              <a:avLst/>
            </a:prstGeom>
            <a:ln>
              <a:noFill/>
            </a:ln>
            <a:effectLst>
              <a:outerShdw blurRad="292100" dist="139700" dir="2700000" algn="tl" rotWithShape="0">
                <a:srgbClr val="333333">
                  <a:alpha val="65000"/>
                </a:srgbClr>
              </a:outerShdw>
            </a:effectLst>
          </p:spPr>
        </p:pic>
        <p:pic>
          <p:nvPicPr>
            <p:cNvPr id="6" name="Afbeelding 5">
              <a:extLst>
                <a:ext uri="{FF2B5EF4-FFF2-40B4-BE49-F238E27FC236}">
                  <a16:creationId xmlns:a16="http://schemas.microsoft.com/office/drawing/2014/main" id="{DA6F7D3E-FF5F-4FCF-8B4B-3CC8BD048120}"/>
                </a:ext>
              </a:extLst>
            </p:cNvPr>
            <p:cNvPicPr>
              <a:picLocks noChangeAspect="1"/>
            </p:cNvPicPr>
            <p:nvPr/>
          </p:nvPicPr>
          <p:blipFill>
            <a:blip r:embed="rId4"/>
            <a:stretch>
              <a:fillRect/>
            </a:stretch>
          </p:blipFill>
          <p:spPr>
            <a:xfrm>
              <a:off x="8246074" y="2618682"/>
              <a:ext cx="3611160" cy="365234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578721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B59B9AA-5376-45C3-8ACA-8D7117E9C333}"/>
              </a:ext>
            </a:extLst>
          </p:cNvPr>
          <p:cNvSpPr>
            <a:spLocks noGrp="1"/>
          </p:cNvSpPr>
          <p:nvPr>
            <p:ph type="body" sz="quarter" idx="15"/>
          </p:nvPr>
        </p:nvSpPr>
        <p:spPr>
          <a:xfrm>
            <a:off x="238919" y="1023395"/>
            <a:ext cx="10505281" cy="1979688"/>
          </a:xfrm>
        </p:spPr>
        <p:txBody>
          <a:bodyPr/>
          <a:lstStyle/>
          <a:p>
            <a:pPr marL="1028700" lvl="1" indent="-342900">
              <a:buFont typeface="Wingdings" panose="05000000000000000000" pitchFamily="2" charset="2"/>
              <a:buChar char="ü"/>
            </a:pPr>
            <a:r>
              <a:rPr lang="nl-NL" dirty="0"/>
              <a:t>Verlies economisch centrumfunctie (verplaatsing naar Lauwersoog);</a:t>
            </a:r>
          </a:p>
          <a:p>
            <a:pPr marL="1028700" lvl="1" indent="-342900">
              <a:buFont typeface="Wingdings" panose="05000000000000000000" pitchFamily="2" charset="2"/>
              <a:buChar char="ü"/>
            </a:pPr>
            <a:r>
              <a:rPr lang="nl-NL" dirty="0"/>
              <a:t>Verlies ruimtelijke identiteit (Zoutkamp gelegen achter de dijk als poort naar de </a:t>
            </a:r>
            <a:r>
              <a:rPr lang="nl-NL" dirty="0" err="1"/>
              <a:t>Lauwerszee</a:t>
            </a:r>
            <a:r>
              <a:rPr lang="nl-NL" dirty="0"/>
              <a:t>) </a:t>
            </a:r>
          </a:p>
          <a:p>
            <a:pPr marL="1028700" lvl="1" indent="-342900">
              <a:buFont typeface="Wingdings" panose="05000000000000000000" pitchFamily="2" charset="2"/>
              <a:buChar char="ü"/>
            </a:pPr>
            <a:r>
              <a:rPr lang="nl-NL" dirty="0"/>
              <a:t>Wat bleef: Een groot economisch potentieel (toerisme en recreatie) maar nog maar </a:t>
            </a:r>
            <a:r>
              <a:rPr lang="nl-NL" b="1" dirty="0"/>
              <a:t>weinig leven c.q. te beleven</a:t>
            </a:r>
            <a:r>
              <a:rPr lang="nl-NL" dirty="0"/>
              <a:t>;</a:t>
            </a:r>
          </a:p>
          <a:p>
            <a:pPr lvl="1" indent="0">
              <a:buNone/>
            </a:pPr>
            <a:endParaRPr lang="nl-NL" dirty="0"/>
          </a:p>
          <a:p>
            <a:pPr marL="1028700" lvl="1" indent="-342900">
              <a:buFont typeface="Wingdings" panose="05000000000000000000" pitchFamily="2" charset="2"/>
              <a:buChar char="ü"/>
            </a:pPr>
            <a:endParaRPr lang="nl-NL" dirty="0"/>
          </a:p>
          <a:p>
            <a:pPr marL="1028700" lvl="1" indent="-342900">
              <a:buFont typeface="Wingdings" panose="05000000000000000000" pitchFamily="2" charset="2"/>
              <a:buChar char="ü"/>
            </a:pPr>
            <a:endParaRPr lang="nl-NL" dirty="0"/>
          </a:p>
          <a:p>
            <a:endParaRPr lang="nl-NL" dirty="0"/>
          </a:p>
        </p:txBody>
      </p:sp>
      <p:sp>
        <p:nvSpPr>
          <p:cNvPr id="3" name="Tijdelijke aanduiding voor tekst 2">
            <a:extLst>
              <a:ext uri="{FF2B5EF4-FFF2-40B4-BE49-F238E27FC236}">
                <a16:creationId xmlns:a16="http://schemas.microsoft.com/office/drawing/2014/main" id="{BC895FDE-8200-4F82-9D42-34017CD75B3B}"/>
              </a:ext>
            </a:extLst>
          </p:cNvPr>
          <p:cNvSpPr>
            <a:spLocks noGrp="1"/>
          </p:cNvSpPr>
          <p:nvPr>
            <p:ph type="body" sz="quarter" idx="10"/>
          </p:nvPr>
        </p:nvSpPr>
        <p:spPr/>
        <p:txBody>
          <a:bodyPr/>
          <a:lstStyle/>
          <a:p>
            <a:r>
              <a:rPr lang="nl-NL" dirty="0"/>
              <a:t>	Afsluiting van </a:t>
            </a:r>
            <a:r>
              <a:rPr lang="nl-NL" dirty="0" err="1"/>
              <a:t>Lauwerszee</a:t>
            </a:r>
            <a:r>
              <a:rPr lang="nl-NL" dirty="0"/>
              <a:t> 1969</a:t>
            </a:r>
          </a:p>
        </p:txBody>
      </p:sp>
      <p:grpSp>
        <p:nvGrpSpPr>
          <p:cNvPr id="7" name="Groep 6">
            <a:extLst>
              <a:ext uri="{FF2B5EF4-FFF2-40B4-BE49-F238E27FC236}">
                <a16:creationId xmlns:a16="http://schemas.microsoft.com/office/drawing/2014/main" id="{A7DF4EB9-FBF6-4CBB-A3D2-35616D6E16A3}"/>
              </a:ext>
            </a:extLst>
          </p:cNvPr>
          <p:cNvGrpSpPr/>
          <p:nvPr/>
        </p:nvGrpSpPr>
        <p:grpSpPr>
          <a:xfrm>
            <a:off x="947287" y="3003083"/>
            <a:ext cx="10345456" cy="3034176"/>
            <a:chOff x="947287" y="3003083"/>
            <a:chExt cx="10345456" cy="3034176"/>
          </a:xfrm>
        </p:grpSpPr>
        <p:pic>
          <p:nvPicPr>
            <p:cNvPr id="4" name="Afbeelding 3">
              <a:extLst>
                <a:ext uri="{FF2B5EF4-FFF2-40B4-BE49-F238E27FC236}">
                  <a16:creationId xmlns:a16="http://schemas.microsoft.com/office/drawing/2014/main" id="{7C31F313-170D-4952-83CD-77DC709ACCC4}"/>
                </a:ext>
              </a:extLst>
            </p:cNvPr>
            <p:cNvPicPr>
              <a:picLocks noChangeAspect="1"/>
            </p:cNvPicPr>
            <p:nvPr/>
          </p:nvPicPr>
          <p:blipFill>
            <a:blip r:embed="rId2"/>
            <a:stretch>
              <a:fillRect/>
            </a:stretch>
          </p:blipFill>
          <p:spPr>
            <a:xfrm>
              <a:off x="947287" y="3003084"/>
              <a:ext cx="4032763" cy="3034175"/>
            </a:xfrm>
            <a:prstGeom prst="rect">
              <a:avLst/>
            </a:prstGeom>
            <a:ln>
              <a:noFill/>
            </a:ln>
            <a:effectLst>
              <a:outerShdw blurRad="292100" dist="139700" dir="2700000" algn="tl" rotWithShape="0">
                <a:srgbClr val="333333">
                  <a:alpha val="65000"/>
                </a:srgbClr>
              </a:outerShdw>
            </a:effectLst>
          </p:spPr>
        </p:pic>
        <p:pic>
          <p:nvPicPr>
            <p:cNvPr id="5" name="Afbeelding 4">
              <a:extLst>
                <a:ext uri="{FF2B5EF4-FFF2-40B4-BE49-F238E27FC236}">
                  <a16:creationId xmlns:a16="http://schemas.microsoft.com/office/drawing/2014/main" id="{2AA7CE8D-7700-4485-BB52-1DD27F967009}"/>
                </a:ext>
              </a:extLst>
            </p:cNvPr>
            <p:cNvPicPr>
              <a:picLocks noChangeAspect="1"/>
            </p:cNvPicPr>
            <p:nvPr/>
          </p:nvPicPr>
          <p:blipFill>
            <a:blip r:embed="rId3"/>
            <a:stretch>
              <a:fillRect/>
            </a:stretch>
          </p:blipFill>
          <p:spPr>
            <a:xfrm>
              <a:off x="4254783" y="3003083"/>
              <a:ext cx="4045567" cy="3034175"/>
            </a:xfrm>
            <a:prstGeom prst="rect">
              <a:avLst/>
            </a:prstGeom>
            <a:ln>
              <a:noFill/>
            </a:ln>
            <a:effectLst>
              <a:outerShdw blurRad="292100" dist="139700" dir="2700000" algn="tl" rotWithShape="0">
                <a:srgbClr val="333333">
                  <a:alpha val="65000"/>
                </a:srgbClr>
              </a:outerShdw>
            </a:effectLst>
          </p:spPr>
        </p:pic>
        <p:pic>
          <p:nvPicPr>
            <p:cNvPr id="6" name="Afbeelding 5">
              <a:extLst>
                <a:ext uri="{FF2B5EF4-FFF2-40B4-BE49-F238E27FC236}">
                  <a16:creationId xmlns:a16="http://schemas.microsoft.com/office/drawing/2014/main" id="{52407212-F7F2-45A1-8E48-A85C5EFAB81B}"/>
                </a:ext>
              </a:extLst>
            </p:cNvPr>
            <p:cNvPicPr>
              <a:picLocks noChangeAspect="1"/>
            </p:cNvPicPr>
            <p:nvPr/>
          </p:nvPicPr>
          <p:blipFill rotWithShape="1">
            <a:blip r:embed="rId4"/>
            <a:srcRect l="8105"/>
            <a:stretch/>
          </p:blipFill>
          <p:spPr>
            <a:xfrm>
              <a:off x="7575082" y="3003083"/>
              <a:ext cx="3717661" cy="3034175"/>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127669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46DFC78-A7C9-403B-802E-34E1250A8D45}"/>
              </a:ext>
            </a:extLst>
          </p:cNvPr>
          <p:cNvPicPr>
            <a:picLocks noChangeAspect="1"/>
          </p:cNvPicPr>
          <p:nvPr/>
        </p:nvPicPr>
        <p:blipFill>
          <a:blip r:embed="rId2"/>
          <a:stretch>
            <a:fillRect/>
          </a:stretch>
        </p:blipFill>
        <p:spPr>
          <a:xfrm>
            <a:off x="67377" y="781550"/>
            <a:ext cx="12050830" cy="5677000"/>
          </a:xfrm>
          <a:prstGeom prst="rect">
            <a:avLst/>
          </a:prstGeom>
        </p:spPr>
      </p:pic>
    </p:spTree>
    <p:extLst>
      <p:ext uri="{BB962C8B-B14F-4D97-AF65-F5344CB8AC3E}">
        <p14:creationId xmlns:p14="http://schemas.microsoft.com/office/powerpoint/2010/main" val="4185968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719B673-B15E-4CD8-913E-EE157AEF0085}"/>
              </a:ext>
            </a:extLst>
          </p:cNvPr>
          <p:cNvSpPr>
            <a:spLocks noGrp="1"/>
          </p:cNvSpPr>
          <p:nvPr>
            <p:ph type="body" sz="quarter" idx="15"/>
          </p:nvPr>
        </p:nvSpPr>
        <p:spPr>
          <a:xfrm>
            <a:off x="238920" y="1023394"/>
            <a:ext cx="6233800" cy="5082131"/>
          </a:xfrm>
        </p:spPr>
        <p:txBody>
          <a:bodyPr>
            <a:normAutofit fontScale="85000" lnSpcReduction="20000"/>
          </a:bodyPr>
          <a:lstStyle/>
          <a:p>
            <a:r>
              <a:rPr lang="nl-NL" b="1" dirty="0"/>
              <a:t>     Het versterken inrichting van Zoutkamp als centrum van activiteiten en initiatieven</a:t>
            </a:r>
          </a:p>
          <a:p>
            <a:endParaRPr lang="nl-NL" b="1" dirty="0"/>
          </a:p>
          <a:p>
            <a:pPr marL="342900" lvl="0" indent="-342900">
              <a:buFont typeface="Wingdings" panose="05000000000000000000" pitchFamily="2" charset="2"/>
              <a:buChar char="ü"/>
            </a:pPr>
            <a:r>
              <a:rPr lang="nl-NL" dirty="0" err="1"/>
              <a:t>Hunsingosluis</a:t>
            </a:r>
            <a:r>
              <a:rPr lang="nl-NL" dirty="0"/>
              <a:t> (Rijksmonument in historische zeedijk). Nu niet meer in gebruik maar  wordt schutsluis. Hierdoor ontstaat een herbeleving van activiteiten op een plek waar nu niets (meer) te doen is. Bovendien is in de beeldbeleving ook de dijk weer functioneel (Zoutkamp weer achter de dijk). </a:t>
            </a:r>
          </a:p>
          <a:p>
            <a:pPr marL="342900" lvl="0" indent="-342900">
              <a:buFont typeface="Wingdings" panose="05000000000000000000" pitchFamily="2" charset="2"/>
              <a:buChar char="ü"/>
            </a:pPr>
            <a:r>
              <a:rPr lang="nl-NL" dirty="0" err="1"/>
              <a:t>Hunsingokanaal</a:t>
            </a:r>
            <a:r>
              <a:rPr lang="nl-NL" dirty="0"/>
              <a:t>: Loodsen van vissers die onderhoudswerk doen (o.a. netten repareren) zichtbaar maken. Sterk verbeteren van de beeldkwaliteit en toegang verbeteren met wandelpad;</a:t>
            </a:r>
          </a:p>
          <a:p>
            <a:pPr marL="342900" lvl="0" indent="-342900">
              <a:buFont typeface="Wingdings" panose="05000000000000000000" pitchFamily="2" charset="2"/>
              <a:buChar char="ü"/>
            </a:pPr>
            <a:r>
              <a:rPr lang="nl-NL" dirty="0"/>
              <a:t>Door toename van scheepvaart in </a:t>
            </a:r>
            <a:r>
              <a:rPr lang="nl-NL" dirty="0" err="1"/>
              <a:t>Hunsingokanaal</a:t>
            </a:r>
            <a:r>
              <a:rPr lang="nl-NL" dirty="0"/>
              <a:t> en toevoegen van aanmeervoorzieningen in </a:t>
            </a:r>
            <a:r>
              <a:rPr lang="nl-NL" dirty="0" err="1"/>
              <a:t>Hunsingokanaal</a:t>
            </a:r>
            <a:r>
              <a:rPr lang="nl-NL" dirty="0"/>
              <a:t> en </a:t>
            </a:r>
            <a:r>
              <a:rPr lang="nl-NL" dirty="0" err="1"/>
              <a:t>Reitdiep</a:t>
            </a:r>
            <a:r>
              <a:rPr lang="nl-NL" dirty="0"/>
              <a:t> ontstaat er meer scheepvaart en beleving in het dorp zelf; </a:t>
            </a:r>
          </a:p>
          <a:p>
            <a:pPr marL="342900" lvl="0" indent="-342900">
              <a:buFont typeface="Wingdings" panose="05000000000000000000" pitchFamily="2" charset="2"/>
              <a:buChar char="ü"/>
            </a:pPr>
            <a:r>
              <a:rPr lang="nl-NL" dirty="0"/>
              <a:t>Het opknappen van historische beeldbepalende elementen zoals </a:t>
            </a:r>
            <a:r>
              <a:rPr lang="nl-NL" dirty="0" err="1"/>
              <a:t>muraltbekleding</a:t>
            </a:r>
            <a:r>
              <a:rPr lang="nl-NL" dirty="0"/>
              <a:t>.</a:t>
            </a:r>
          </a:p>
          <a:p>
            <a:pPr lvl="0"/>
            <a:endParaRPr lang="nl-NL" dirty="0"/>
          </a:p>
          <a:p>
            <a:pPr lvl="0"/>
            <a:endParaRPr lang="nl-NL" dirty="0"/>
          </a:p>
          <a:p>
            <a:endParaRPr lang="nl-NL" dirty="0"/>
          </a:p>
        </p:txBody>
      </p:sp>
      <p:sp>
        <p:nvSpPr>
          <p:cNvPr id="3" name="Tijdelijke aanduiding voor tekst 2">
            <a:extLst>
              <a:ext uri="{FF2B5EF4-FFF2-40B4-BE49-F238E27FC236}">
                <a16:creationId xmlns:a16="http://schemas.microsoft.com/office/drawing/2014/main" id="{13F4E7A5-9F60-438A-A781-604D414777F3}"/>
              </a:ext>
            </a:extLst>
          </p:cNvPr>
          <p:cNvSpPr>
            <a:spLocks noGrp="1"/>
          </p:cNvSpPr>
          <p:nvPr>
            <p:ph type="body" sz="quarter" idx="10"/>
          </p:nvPr>
        </p:nvSpPr>
        <p:spPr/>
        <p:txBody>
          <a:bodyPr/>
          <a:lstStyle/>
          <a:p>
            <a:r>
              <a:rPr lang="nl-NL" dirty="0"/>
              <a:t>	55 jaar later!</a:t>
            </a:r>
          </a:p>
        </p:txBody>
      </p:sp>
      <p:pic>
        <p:nvPicPr>
          <p:cNvPr id="4" name="Afbeelding 3">
            <a:extLst>
              <a:ext uri="{FF2B5EF4-FFF2-40B4-BE49-F238E27FC236}">
                <a16:creationId xmlns:a16="http://schemas.microsoft.com/office/drawing/2014/main" id="{85C592B8-3F50-4FDB-B63F-23177B3E1DD6}"/>
              </a:ext>
            </a:extLst>
          </p:cNvPr>
          <p:cNvPicPr>
            <a:picLocks noChangeAspect="1"/>
          </p:cNvPicPr>
          <p:nvPr/>
        </p:nvPicPr>
        <p:blipFill>
          <a:blip r:embed="rId2"/>
          <a:stretch>
            <a:fillRect/>
          </a:stretch>
        </p:blipFill>
        <p:spPr>
          <a:xfrm>
            <a:off x="6626832" y="1892011"/>
            <a:ext cx="5192685" cy="3669576"/>
          </a:xfrm>
          <a:prstGeom prst="rect">
            <a:avLst/>
          </a:prstGeom>
        </p:spPr>
      </p:pic>
    </p:spTree>
    <p:extLst>
      <p:ext uri="{BB962C8B-B14F-4D97-AF65-F5344CB8AC3E}">
        <p14:creationId xmlns:p14="http://schemas.microsoft.com/office/powerpoint/2010/main" val="4239206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9B0BF35-EA86-418E-BB65-87557B03C11E}"/>
              </a:ext>
            </a:extLst>
          </p:cNvPr>
          <p:cNvSpPr>
            <a:spLocks noGrp="1"/>
          </p:cNvSpPr>
          <p:nvPr>
            <p:ph type="body" sz="quarter" idx="15"/>
          </p:nvPr>
        </p:nvSpPr>
        <p:spPr>
          <a:xfrm>
            <a:off x="238919" y="1023394"/>
            <a:ext cx="7456425" cy="5082131"/>
          </a:xfrm>
        </p:spPr>
        <p:txBody>
          <a:bodyPr>
            <a:normAutofit fontScale="77500" lnSpcReduction="20000"/>
          </a:bodyPr>
          <a:lstStyle/>
          <a:p>
            <a:r>
              <a:rPr lang="nl-NL" b="1" dirty="0"/>
              <a:t>Het ontwikkelen  van duurzaam en samenhangend toeristisch aanbod</a:t>
            </a:r>
          </a:p>
          <a:p>
            <a:endParaRPr lang="nl-NL" dirty="0"/>
          </a:p>
          <a:p>
            <a:r>
              <a:rPr lang="nl-NL" dirty="0"/>
              <a:t>Meer dan 100 ondernemers verenigd in de Stichting Promotie Waddenland ontwikkelen nieuw aanbod en versterken het bestaande:</a:t>
            </a:r>
          </a:p>
          <a:p>
            <a:pPr marL="342900" indent="-342900">
              <a:buFont typeface="Wingdings" panose="05000000000000000000" pitchFamily="2" charset="2"/>
              <a:buChar char="ü"/>
            </a:pPr>
            <a:r>
              <a:rPr lang="nl-NL" dirty="0"/>
              <a:t>Arrangementen ontwikkelen in afstemming met ondernemers en het Visserijmuseum</a:t>
            </a:r>
          </a:p>
          <a:p>
            <a:pPr marL="342900" indent="-342900">
              <a:buFont typeface="Wingdings" panose="05000000000000000000" pitchFamily="2" charset="2"/>
              <a:buChar char="ü"/>
            </a:pPr>
            <a:r>
              <a:rPr lang="nl-NL" dirty="0"/>
              <a:t>Huidig gemaal H.D. Louwes biedt kansen voor ontwikkeling van diverse activiteiten zoals botenverhuur;</a:t>
            </a:r>
          </a:p>
          <a:p>
            <a:pPr marL="342900" indent="-342900">
              <a:buFont typeface="Wingdings" panose="05000000000000000000" pitchFamily="2" charset="2"/>
              <a:buChar char="ü"/>
            </a:pPr>
            <a:r>
              <a:rPr lang="nl-NL" dirty="0"/>
              <a:t>Uitwerken van thema “Beleef het water in Zoutkamp” of “Zoutkamp, de poort van het Lauwersmeer”, op het gebied van vaarrecreatie (varen, boten), producten, eten, verhalen uit het verleden (slag om Zoutkamp), </a:t>
            </a:r>
            <a:r>
              <a:rPr lang="nl-NL" dirty="0" err="1"/>
              <a:t>Reitdiep</a:t>
            </a:r>
            <a:r>
              <a:rPr lang="nl-NL" dirty="0"/>
              <a:t> </a:t>
            </a:r>
          </a:p>
          <a:p>
            <a:pPr marL="342900" indent="-342900">
              <a:buFont typeface="Wingdings" panose="05000000000000000000" pitchFamily="2" charset="2"/>
              <a:buChar char="ü"/>
            </a:pPr>
            <a:r>
              <a:rPr lang="nl-NL" dirty="0"/>
              <a:t>Versterken en ontwikkelen van thematische wandelroute/themaroutes, waarbij de toerist de cultuurhistorische objecten kan beleven en aanraken en daarnaast digitaal achtergrondinformatie ontvangt via de mobiele telefoon</a:t>
            </a:r>
          </a:p>
          <a:p>
            <a:pPr marL="342900" indent="-342900">
              <a:buFont typeface="Wingdings" panose="05000000000000000000" pitchFamily="2" charset="2"/>
              <a:buChar char="ü"/>
            </a:pPr>
            <a:r>
              <a:rPr lang="nl-NL" dirty="0"/>
              <a:t>Educatie bij nieuw gemaal en </a:t>
            </a:r>
            <a:r>
              <a:rPr lang="nl-NL" dirty="0" err="1"/>
              <a:t>Hunsingosluis</a:t>
            </a:r>
            <a:r>
              <a:rPr lang="nl-NL" dirty="0"/>
              <a:t>, startpunt voor wandelroutes/themaroutes over de waterwerken en historische waarden van Zoutkamp</a:t>
            </a:r>
          </a:p>
          <a:p>
            <a:endParaRPr lang="nl-NL" dirty="0"/>
          </a:p>
        </p:txBody>
      </p:sp>
      <p:sp>
        <p:nvSpPr>
          <p:cNvPr id="3" name="Tijdelijke aanduiding voor tekst 2">
            <a:extLst>
              <a:ext uri="{FF2B5EF4-FFF2-40B4-BE49-F238E27FC236}">
                <a16:creationId xmlns:a16="http://schemas.microsoft.com/office/drawing/2014/main" id="{0D83E8B9-5508-44C9-A464-A002A960E954}"/>
              </a:ext>
            </a:extLst>
          </p:cNvPr>
          <p:cNvSpPr>
            <a:spLocks noGrp="1"/>
          </p:cNvSpPr>
          <p:nvPr>
            <p:ph type="body" sz="quarter" idx="10"/>
          </p:nvPr>
        </p:nvSpPr>
        <p:spPr/>
        <p:txBody>
          <a:bodyPr/>
          <a:lstStyle/>
          <a:p>
            <a:r>
              <a:rPr lang="nl-NL" dirty="0"/>
              <a:t>En….!</a:t>
            </a:r>
          </a:p>
        </p:txBody>
      </p:sp>
      <p:pic>
        <p:nvPicPr>
          <p:cNvPr id="4" name="Afbeelding 3">
            <a:extLst>
              <a:ext uri="{FF2B5EF4-FFF2-40B4-BE49-F238E27FC236}">
                <a16:creationId xmlns:a16="http://schemas.microsoft.com/office/drawing/2014/main" id="{F097A7BF-3B0B-4A73-9CE4-1922A1AD69B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8172555" y="77005"/>
            <a:ext cx="1542422" cy="1542422"/>
          </a:xfrm>
          <a:prstGeom prst="rect">
            <a:avLst/>
          </a:prstGeom>
        </p:spPr>
      </p:pic>
      <p:pic>
        <p:nvPicPr>
          <p:cNvPr id="6" name="Afbeelding 5">
            <a:extLst>
              <a:ext uri="{FF2B5EF4-FFF2-40B4-BE49-F238E27FC236}">
                <a16:creationId xmlns:a16="http://schemas.microsoft.com/office/drawing/2014/main" id="{B9DDF870-DBEF-4614-96CC-623481323424}"/>
              </a:ext>
            </a:extLst>
          </p:cNvPr>
          <p:cNvPicPr>
            <a:picLocks noChangeAspect="1"/>
          </p:cNvPicPr>
          <p:nvPr/>
        </p:nvPicPr>
        <p:blipFill>
          <a:blip r:embed="rId4"/>
          <a:stretch>
            <a:fillRect/>
          </a:stretch>
        </p:blipFill>
        <p:spPr>
          <a:xfrm>
            <a:off x="8400178" y="1705512"/>
            <a:ext cx="3524992" cy="2347644"/>
          </a:xfrm>
          <a:prstGeom prst="rect">
            <a:avLst/>
          </a:prstGeom>
          <a:ln>
            <a:noFill/>
          </a:ln>
          <a:effectLst>
            <a:outerShdw blurRad="292100" dist="139700" dir="2700000" algn="tl" rotWithShape="0">
              <a:srgbClr val="333333">
                <a:alpha val="65000"/>
              </a:srgbClr>
            </a:outerShdw>
          </a:effectLst>
        </p:spPr>
      </p:pic>
      <p:pic>
        <p:nvPicPr>
          <p:cNvPr id="7" name="Afbeelding 6">
            <a:extLst>
              <a:ext uri="{FF2B5EF4-FFF2-40B4-BE49-F238E27FC236}">
                <a16:creationId xmlns:a16="http://schemas.microsoft.com/office/drawing/2014/main" id="{342D71FB-B6E5-4C15-A114-746F7581D435}"/>
              </a:ext>
            </a:extLst>
          </p:cNvPr>
          <p:cNvPicPr>
            <a:picLocks noChangeAspect="1"/>
          </p:cNvPicPr>
          <p:nvPr/>
        </p:nvPicPr>
        <p:blipFill rotWithShape="1">
          <a:blip r:embed="rId5"/>
          <a:srcRect l="13591" t="44644" r="41802"/>
          <a:stretch/>
        </p:blipFill>
        <p:spPr>
          <a:xfrm>
            <a:off x="7428439" y="3862915"/>
            <a:ext cx="3030653" cy="23476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0831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719B673-B15E-4CD8-913E-EE157AEF0085}"/>
              </a:ext>
            </a:extLst>
          </p:cNvPr>
          <p:cNvSpPr>
            <a:spLocks noGrp="1"/>
          </p:cNvSpPr>
          <p:nvPr>
            <p:ph type="body" sz="quarter" idx="15"/>
          </p:nvPr>
        </p:nvSpPr>
        <p:spPr/>
        <p:txBody>
          <a:bodyPr/>
          <a:lstStyle/>
          <a:p>
            <a:pPr marL="457200" lvl="1" indent="0">
              <a:buNone/>
            </a:pPr>
            <a:r>
              <a:rPr lang="nl-NL" dirty="0"/>
              <a:t>Doelstelling ontwikkeling </a:t>
            </a:r>
            <a:r>
              <a:rPr lang="nl-NL" b="1" dirty="0"/>
              <a:t>“Duurzame recreatie en duurzaam toerisme”.</a:t>
            </a:r>
            <a:r>
              <a:rPr lang="nl-NL" dirty="0"/>
              <a:t> Verbinding van het oorspronkelijke buitendijkse natuurlandschap met het binnendijkse cultuurlandschap is in Zoutkamp op een aantrekkelijke en authentieke manier opnieuw te beleven en te ervaren. </a:t>
            </a:r>
          </a:p>
          <a:p>
            <a:endParaRPr lang="nl-NL" dirty="0"/>
          </a:p>
        </p:txBody>
      </p:sp>
      <p:sp>
        <p:nvSpPr>
          <p:cNvPr id="3" name="Tijdelijke aanduiding voor tekst 2">
            <a:extLst>
              <a:ext uri="{FF2B5EF4-FFF2-40B4-BE49-F238E27FC236}">
                <a16:creationId xmlns:a16="http://schemas.microsoft.com/office/drawing/2014/main" id="{13F4E7A5-9F60-438A-A781-604D414777F3}"/>
              </a:ext>
            </a:extLst>
          </p:cNvPr>
          <p:cNvSpPr>
            <a:spLocks noGrp="1"/>
          </p:cNvSpPr>
          <p:nvPr>
            <p:ph type="body" sz="quarter" idx="10"/>
          </p:nvPr>
        </p:nvSpPr>
        <p:spPr>
          <a:xfrm>
            <a:off x="238919" y="171450"/>
            <a:ext cx="9100290" cy="561975"/>
          </a:xfrm>
        </p:spPr>
        <p:txBody>
          <a:bodyPr>
            <a:normAutofit/>
          </a:bodyPr>
          <a:lstStyle/>
          <a:p>
            <a:r>
              <a:rPr lang="nl-NL" dirty="0"/>
              <a:t>	Waddenfonds: Beleef de wadden in Zoutkamp!</a:t>
            </a:r>
          </a:p>
        </p:txBody>
      </p:sp>
      <p:grpSp>
        <p:nvGrpSpPr>
          <p:cNvPr id="6" name="Groep 5">
            <a:extLst>
              <a:ext uri="{FF2B5EF4-FFF2-40B4-BE49-F238E27FC236}">
                <a16:creationId xmlns:a16="http://schemas.microsoft.com/office/drawing/2014/main" id="{B89D5CCF-521D-4499-B2FF-5971BAE40241}"/>
              </a:ext>
            </a:extLst>
          </p:cNvPr>
          <p:cNvGrpSpPr/>
          <p:nvPr/>
        </p:nvGrpSpPr>
        <p:grpSpPr>
          <a:xfrm>
            <a:off x="771971" y="2757653"/>
            <a:ext cx="9862686" cy="3082089"/>
            <a:chOff x="771971" y="2757653"/>
            <a:chExt cx="9862686" cy="3082089"/>
          </a:xfrm>
        </p:grpSpPr>
        <p:pic>
          <p:nvPicPr>
            <p:cNvPr id="4" name="Afbeelding 3">
              <a:extLst>
                <a:ext uri="{FF2B5EF4-FFF2-40B4-BE49-F238E27FC236}">
                  <a16:creationId xmlns:a16="http://schemas.microsoft.com/office/drawing/2014/main" id="{3A294E00-EC18-4283-B192-18DB652F1F21}"/>
                </a:ext>
              </a:extLst>
            </p:cNvPr>
            <p:cNvPicPr>
              <a:picLocks noChangeAspect="1"/>
            </p:cNvPicPr>
            <p:nvPr/>
          </p:nvPicPr>
          <p:blipFill>
            <a:blip r:embed="rId2"/>
            <a:stretch>
              <a:fillRect/>
            </a:stretch>
          </p:blipFill>
          <p:spPr>
            <a:xfrm>
              <a:off x="771971" y="2757653"/>
              <a:ext cx="4931343" cy="3076953"/>
            </a:xfrm>
            <a:prstGeom prst="rect">
              <a:avLst/>
            </a:prstGeom>
            <a:ln>
              <a:noFill/>
            </a:ln>
            <a:effectLst>
              <a:outerShdw blurRad="292100" dist="139700" dir="2700000" algn="tl" rotWithShape="0">
                <a:srgbClr val="333333">
                  <a:alpha val="65000"/>
                </a:srgbClr>
              </a:outerShdw>
            </a:effectLst>
          </p:spPr>
        </p:pic>
        <p:pic>
          <p:nvPicPr>
            <p:cNvPr id="5" name="Afbeelding 4">
              <a:extLst>
                <a:ext uri="{FF2B5EF4-FFF2-40B4-BE49-F238E27FC236}">
                  <a16:creationId xmlns:a16="http://schemas.microsoft.com/office/drawing/2014/main" id="{9CC39A03-D044-4930-BAD4-0DFF943FE1E5}"/>
                </a:ext>
              </a:extLst>
            </p:cNvPr>
            <p:cNvPicPr>
              <a:picLocks noChangeAspect="1"/>
            </p:cNvPicPr>
            <p:nvPr/>
          </p:nvPicPr>
          <p:blipFill>
            <a:blip r:embed="rId3"/>
            <a:stretch>
              <a:fillRect/>
            </a:stretch>
          </p:blipFill>
          <p:spPr>
            <a:xfrm>
              <a:off x="5703314" y="2757653"/>
              <a:ext cx="4931343" cy="308208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475412696"/>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49793F07107FF429CE05690EB22B6D9" ma:contentTypeVersion="6" ma:contentTypeDescription="Een nieuw document maken." ma:contentTypeScope="" ma:versionID="ad5dec6d4f6c2c35b479f9af5763a263">
  <xsd:schema xmlns:xsd="http://www.w3.org/2001/XMLSchema" xmlns:xs="http://www.w3.org/2001/XMLSchema" xmlns:p="http://schemas.microsoft.com/office/2006/metadata/properties" xmlns:ns2="ae9ce467-ebc4-4771-8e9e-c0804f57aba3" xmlns:ns3="2a4a2eb5-2a1d-4743-a774-57175c5155c0" targetNamespace="http://schemas.microsoft.com/office/2006/metadata/properties" ma:root="true" ma:fieldsID="e54ef01dff85a8edb16c8942357eaa22" ns2:_="" ns3:_="">
    <xsd:import namespace="ae9ce467-ebc4-4771-8e9e-c0804f57aba3"/>
    <xsd:import namespace="2a4a2eb5-2a1d-4743-a774-57175c5155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9ce467-ebc4-4771-8e9e-c0804f57ab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a4a2eb5-2a1d-4743-a774-57175c5155c0"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50415A-AC28-42D9-9DDE-1DAFA69F3611}">
  <ds:schemaRefs>
    <ds:schemaRef ds:uri="http://schemas.microsoft.com/office/2006/documentManagement/types"/>
    <ds:schemaRef ds:uri="http://purl.org/dc/dcmitype/"/>
    <ds:schemaRef ds:uri="2a4a2eb5-2a1d-4743-a774-57175c5155c0"/>
    <ds:schemaRef ds:uri="ae9ce467-ebc4-4771-8e9e-c0804f57aba3"/>
    <ds:schemaRef ds:uri="http://purl.org/dc/term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DF18039-43A0-4530-A8AF-7B085D4B22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9ce467-ebc4-4771-8e9e-c0804f57aba3"/>
    <ds:schemaRef ds:uri="2a4a2eb5-2a1d-4743-a774-57175c5155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19E10B0-0804-4967-87DA-5A577D421E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1964</TotalTime>
  <Words>426</Words>
  <Application>Microsoft Office PowerPoint</Application>
  <PresentationFormat>Breedbeeld</PresentationFormat>
  <Paragraphs>35</Paragraphs>
  <Slides>7</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7</vt:i4>
      </vt:variant>
    </vt:vector>
  </HeadingPairs>
  <TitlesOfParts>
    <vt:vector size="12" baseType="lpstr">
      <vt:lpstr>Arial</vt:lpstr>
      <vt:lpstr>Calibri</vt:lpstr>
      <vt:lpstr>Calibri Light</vt:lpstr>
      <vt:lpstr>Wingdings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Waterschap Noorderzijlvest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Janet Speelman</dc:creator>
  <cp:lastModifiedBy>Mark Pietersen</cp:lastModifiedBy>
  <cp:revision>74</cp:revision>
  <cp:lastPrinted>2020-06-17T08:38:52Z</cp:lastPrinted>
  <dcterms:created xsi:type="dcterms:W3CDTF">2018-05-17T09:18:40Z</dcterms:created>
  <dcterms:modified xsi:type="dcterms:W3CDTF">2021-09-03T12:29:24Z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0x010100D49793F07107FF429CE05690EB22B6D9</vt:lpwstr>
  </property>
</Properties>
</file>