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C1FF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37751-7EDB-43BD-B667-511071F2C1E7}" v="79" dt="2021-05-28T07:39:50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uissen, Gijs van" userId="f9b704cd-fff0-47db-985b-c673833c1e2c" providerId="ADAL" clId="{9DB37751-7EDB-43BD-B667-511071F2C1E7}"/>
    <pc:docChg chg="undo custSel modSld">
      <pc:chgData name="Pruissen, Gijs van" userId="f9b704cd-fff0-47db-985b-c673833c1e2c" providerId="ADAL" clId="{9DB37751-7EDB-43BD-B667-511071F2C1E7}" dt="2021-05-28T07:40:08.209" v="536" actId="404"/>
      <pc:docMkLst>
        <pc:docMk/>
      </pc:docMkLst>
      <pc:sldChg chg="addSp delSp modSp mod">
        <pc:chgData name="Pruissen, Gijs van" userId="f9b704cd-fff0-47db-985b-c673833c1e2c" providerId="ADAL" clId="{9DB37751-7EDB-43BD-B667-511071F2C1E7}" dt="2021-05-28T07:40:08.209" v="536" actId="404"/>
        <pc:sldMkLst>
          <pc:docMk/>
          <pc:sldMk cId="1338152692" sldId="256"/>
        </pc:sldMkLst>
        <pc:spChg chg="mo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4" creationId="{7D5AA324-E4CA-47DA-8243-74BBB4070D5F}"/>
          </ac:spMkLst>
        </pc:spChg>
        <pc:spChg chg="mo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6" creationId="{1C37E055-0A3E-4126-B0FA-8DF739AFAFD2}"/>
          </ac:spMkLst>
        </pc:spChg>
        <pc:spChg chg="mo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7" creationId="{1B04F356-12C4-477B-B661-265A2659B380}"/>
          </ac:spMkLst>
        </pc:spChg>
        <pc:spChg chg="mo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9" creationId="{4E79C829-F504-4C98-A15E-FDAA67111ED8}"/>
          </ac:spMkLst>
        </pc:spChg>
        <pc:spChg chg="add del">
          <ac:chgData name="Pruissen, Gijs van" userId="f9b704cd-fff0-47db-985b-c673833c1e2c" providerId="ADAL" clId="{9DB37751-7EDB-43BD-B667-511071F2C1E7}" dt="2021-05-28T07:02:05.035" v="29" actId="11529"/>
          <ac:spMkLst>
            <pc:docMk/>
            <pc:sldMk cId="1338152692" sldId="256"/>
            <ac:spMk id="12" creationId="{EADD1E53-D3BB-44DC-900B-CA57224C960F}"/>
          </ac:spMkLst>
        </pc:spChg>
        <pc:spChg chg="add mod ord">
          <ac:chgData name="Pruissen, Gijs van" userId="f9b704cd-fff0-47db-985b-c673833c1e2c" providerId="ADAL" clId="{9DB37751-7EDB-43BD-B667-511071F2C1E7}" dt="2021-05-28T07:35:41.739" v="422" actId="207"/>
          <ac:spMkLst>
            <pc:docMk/>
            <pc:sldMk cId="1338152692" sldId="256"/>
            <ac:spMk id="17" creationId="{C0FE4E94-55F5-4DE7-A4FE-CD690CD8C0C9}"/>
          </ac:spMkLst>
        </pc:spChg>
        <pc:spChg chg="add mod or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22" creationId="{22761F37-3F84-4AAC-A8A1-0B99F95DEA20}"/>
          </ac:spMkLst>
        </pc:spChg>
        <pc:spChg chg="add del mod">
          <ac:chgData name="Pruissen, Gijs van" userId="f9b704cd-fff0-47db-985b-c673833c1e2c" providerId="ADAL" clId="{9DB37751-7EDB-43BD-B667-511071F2C1E7}" dt="2021-05-28T07:07:34.239" v="111" actId="478"/>
          <ac:spMkLst>
            <pc:docMk/>
            <pc:sldMk cId="1338152692" sldId="256"/>
            <ac:spMk id="23" creationId="{F6B2B1AC-DBB3-4870-8106-D34A64CCE3AB}"/>
          </ac:spMkLst>
        </pc:spChg>
        <pc:spChg chg="add mod or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24" creationId="{D7DB17FA-C865-4309-B71A-EA885CA2D2AF}"/>
          </ac:spMkLst>
        </pc:spChg>
        <pc:spChg chg="add mo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44" creationId="{B6B2C7EA-E58A-4688-9D91-287F22F95265}"/>
          </ac:spMkLst>
        </pc:spChg>
        <pc:spChg chg="add mod">
          <ac:chgData name="Pruissen, Gijs van" userId="f9b704cd-fff0-47db-985b-c673833c1e2c" providerId="ADAL" clId="{9DB37751-7EDB-43BD-B667-511071F2C1E7}" dt="2021-05-28T07:20:25.425" v="317" actId="1076"/>
          <ac:spMkLst>
            <pc:docMk/>
            <pc:sldMk cId="1338152692" sldId="256"/>
            <ac:spMk id="46" creationId="{764935A1-3DA0-4BBB-9039-DA97D1988905}"/>
          </ac:spMkLst>
        </pc:spChg>
        <pc:spChg chg="add mod">
          <ac:chgData name="Pruissen, Gijs van" userId="f9b704cd-fff0-47db-985b-c673833c1e2c" providerId="ADAL" clId="{9DB37751-7EDB-43BD-B667-511071F2C1E7}" dt="2021-05-28T07:38:06.140" v="487" actId="1076"/>
          <ac:spMkLst>
            <pc:docMk/>
            <pc:sldMk cId="1338152692" sldId="256"/>
            <ac:spMk id="47" creationId="{E32977CB-EF51-4729-AA44-A4AC9A589FA1}"/>
          </ac:spMkLst>
        </pc:spChg>
        <pc:spChg chg="add mod">
          <ac:chgData name="Pruissen, Gijs van" userId="f9b704cd-fff0-47db-985b-c673833c1e2c" providerId="ADAL" clId="{9DB37751-7EDB-43BD-B667-511071F2C1E7}" dt="2021-05-28T07:38:06.140" v="487" actId="1076"/>
          <ac:spMkLst>
            <pc:docMk/>
            <pc:sldMk cId="1338152692" sldId="256"/>
            <ac:spMk id="48" creationId="{5540072C-60D8-4BBD-ABE5-BFEFB052A2EE}"/>
          </ac:spMkLst>
        </pc:spChg>
        <pc:spChg chg="add mod">
          <ac:chgData name="Pruissen, Gijs van" userId="f9b704cd-fff0-47db-985b-c673833c1e2c" providerId="ADAL" clId="{9DB37751-7EDB-43BD-B667-511071F2C1E7}" dt="2021-05-28T07:38:14.947" v="489" actId="113"/>
          <ac:spMkLst>
            <pc:docMk/>
            <pc:sldMk cId="1338152692" sldId="256"/>
            <ac:spMk id="49" creationId="{01201EDF-92CE-4A50-B623-D768B4FE31A5}"/>
          </ac:spMkLst>
        </pc:spChg>
        <pc:spChg chg="add mod ord">
          <ac:chgData name="Pruissen, Gijs van" userId="f9b704cd-fff0-47db-985b-c673833c1e2c" providerId="ADAL" clId="{9DB37751-7EDB-43BD-B667-511071F2C1E7}" dt="2021-05-28T07:22:09.436" v="331" actId="167"/>
          <ac:spMkLst>
            <pc:docMk/>
            <pc:sldMk cId="1338152692" sldId="256"/>
            <ac:spMk id="51" creationId="{03178730-EA30-4FA5-9509-45F21F992FDA}"/>
          </ac:spMkLst>
        </pc:spChg>
        <pc:spChg chg="add mod ord">
          <ac:chgData name="Pruissen, Gijs van" userId="f9b704cd-fff0-47db-985b-c673833c1e2c" providerId="ADAL" clId="{9DB37751-7EDB-43BD-B667-511071F2C1E7}" dt="2021-05-28T07:22:05.749" v="330" actId="167"/>
          <ac:spMkLst>
            <pc:docMk/>
            <pc:sldMk cId="1338152692" sldId="256"/>
            <ac:spMk id="53" creationId="{C378D156-53A0-4A04-B1A3-6B003C3F4763}"/>
          </ac:spMkLst>
        </pc:spChg>
        <pc:spChg chg="add mod">
          <ac:chgData name="Pruissen, Gijs van" userId="f9b704cd-fff0-47db-985b-c673833c1e2c" providerId="ADAL" clId="{9DB37751-7EDB-43BD-B667-511071F2C1E7}" dt="2021-05-28T07:33:07.060" v="348" actId="1076"/>
          <ac:spMkLst>
            <pc:docMk/>
            <pc:sldMk cId="1338152692" sldId="256"/>
            <ac:spMk id="57" creationId="{6B355D31-48BD-4273-A670-B27C7ADB7C88}"/>
          </ac:spMkLst>
        </pc:spChg>
        <pc:spChg chg="add mod">
          <ac:chgData name="Pruissen, Gijs van" userId="f9b704cd-fff0-47db-985b-c673833c1e2c" providerId="ADAL" clId="{9DB37751-7EDB-43BD-B667-511071F2C1E7}" dt="2021-05-28T07:33:56.966" v="355" actId="2085"/>
          <ac:spMkLst>
            <pc:docMk/>
            <pc:sldMk cId="1338152692" sldId="256"/>
            <ac:spMk id="61" creationId="{95D08FB3-FB43-4693-B3D7-BC3673937C91}"/>
          </ac:spMkLst>
        </pc:spChg>
        <pc:spChg chg="add mod">
          <ac:chgData name="Pruissen, Gijs van" userId="f9b704cd-fff0-47db-985b-c673833c1e2c" providerId="ADAL" clId="{9DB37751-7EDB-43BD-B667-511071F2C1E7}" dt="2021-05-28T07:37:44.201" v="484" actId="1076"/>
          <ac:spMkLst>
            <pc:docMk/>
            <pc:sldMk cId="1338152692" sldId="256"/>
            <ac:spMk id="72" creationId="{E4C200CB-CD13-417C-AAE4-3B9047FE71F8}"/>
          </ac:spMkLst>
        </pc:spChg>
        <pc:spChg chg="add mod">
          <ac:chgData name="Pruissen, Gijs van" userId="f9b704cd-fff0-47db-985b-c673833c1e2c" providerId="ADAL" clId="{9DB37751-7EDB-43BD-B667-511071F2C1E7}" dt="2021-05-28T07:35:10.016" v="421" actId="1076"/>
          <ac:spMkLst>
            <pc:docMk/>
            <pc:sldMk cId="1338152692" sldId="256"/>
            <ac:spMk id="1024" creationId="{D4379C9B-D4EF-4744-9039-03D43976B41E}"/>
          </ac:spMkLst>
        </pc:spChg>
        <pc:spChg chg="add mod">
          <ac:chgData name="Pruissen, Gijs van" userId="f9b704cd-fff0-47db-985b-c673833c1e2c" providerId="ADAL" clId="{9DB37751-7EDB-43BD-B667-511071F2C1E7}" dt="2021-05-28T07:36:49.132" v="429" actId="1076"/>
          <ac:spMkLst>
            <pc:docMk/>
            <pc:sldMk cId="1338152692" sldId="256"/>
            <ac:spMk id="1029" creationId="{EF3982D4-F16E-4A27-A894-A8B85A56EC25}"/>
          </ac:spMkLst>
        </pc:spChg>
        <pc:spChg chg="add mod">
          <ac:chgData name="Pruissen, Gijs van" userId="f9b704cd-fff0-47db-985b-c673833c1e2c" providerId="ADAL" clId="{9DB37751-7EDB-43BD-B667-511071F2C1E7}" dt="2021-05-28T07:40:08.209" v="536" actId="404"/>
          <ac:spMkLst>
            <pc:docMk/>
            <pc:sldMk cId="1338152692" sldId="256"/>
            <ac:spMk id="1032" creationId="{E1B35611-D354-4063-ABD9-1DA01D4D16E7}"/>
          </ac:spMkLst>
        </pc:spChg>
        <pc:picChg chg="add mod">
          <ac:chgData name="Pruissen, Gijs van" userId="f9b704cd-fff0-47db-985b-c673833c1e2c" providerId="ADAL" clId="{9DB37751-7EDB-43BD-B667-511071F2C1E7}" dt="2021-05-28T07:38:06.140" v="487" actId="1076"/>
          <ac:picMkLst>
            <pc:docMk/>
            <pc:sldMk cId="1338152692" sldId="256"/>
            <ac:picMk id="13" creationId="{A7F38B34-53C0-4943-A519-B4376AC2CAFE}"/>
          </ac:picMkLst>
        </pc:picChg>
        <pc:picChg chg="add del mod">
          <ac:chgData name="Pruissen, Gijs van" userId="f9b704cd-fff0-47db-985b-c673833c1e2c" providerId="ADAL" clId="{9DB37751-7EDB-43BD-B667-511071F2C1E7}" dt="2021-05-28T07:11:49.643" v="251" actId="478"/>
          <ac:picMkLst>
            <pc:docMk/>
            <pc:sldMk cId="1338152692" sldId="256"/>
            <ac:picMk id="14" creationId="{D4615FDD-5641-4FAA-98C6-D88BEC50FD14}"/>
          </ac:picMkLst>
        </pc:picChg>
        <pc:picChg chg="mod">
          <ac:chgData name="Pruissen, Gijs van" userId="f9b704cd-fff0-47db-985b-c673833c1e2c" providerId="ADAL" clId="{9DB37751-7EDB-43BD-B667-511071F2C1E7}" dt="2021-05-28T07:20:25.425" v="317" actId="1076"/>
          <ac:picMkLst>
            <pc:docMk/>
            <pc:sldMk cId="1338152692" sldId="256"/>
            <ac:picMk id="1026" creationId="{9EACDCF6-55F3-4C63-A940-71699AE180D5}"/>
          </ac:picMkLst>
        </pc:picChg>
        <pc:picChg chg="add mod">
          <ac:chgData name="Pruissen, Gijs van" userId="f9b704cd-fff0-47db-985b-c673833c1e2c" providerId="ADAL" clId="{9DB37751-7EDB-43BD-B667-511071F2C1E7}" dt="2021-05-28T07:21:39.562" v="326" actId="167"/>
          <ac:picMkLst>
            <pc:docMk/>
            <pc:sldMk cId="1338152692" sldId="256"/>
            <ac:picMk id="1028" creationId="{E3EDB56B-F84D-462F-9C6D-AB6E52DF4BED}"/>
          </ac:picMkLst>
        </pc:picChg>
        <pc:cxnChg chg="mod">
          <ac:chgData name="Pruissen, Gijs van" userId="f9b704cd-fff0-47db-985b-c673833c1e2c" providerId="ADAL" clId="{9DB37751-7EDB-43BD-B667-511071F2C1E7}" dt="2021-05-28T07:20:25.425" v="317" actId="1076"/>
          <ac:cxnSpMkLst>
            <pc:docMk/>
            <pc:sldMk cId="1338152692" sldId="256"/>
            <ac:cxnSpMk id="8" creationId="{B382810B-1273-4B85-9A31-B919529E36CF}"/>
          </ac:cxnSpMkLst>
        </pc:cxnChg>
        <pc:cxnChg chg="add mod">
          <ac:chgData name="Pruissen, Gijs van" userId="f9b704cd-fff0-47db-985b-c673833c1e2c" providerId="ADAL" clId="{9DB37751-7EDB-43BD-B667-511071F2C1E7}" dt="2021-05-28T07:20:25.425" v="317" actId="1076"/>
          <ac:cxnSpMkLst>
            <pc:docMk/>
            <pc:sldMk cId="1338152692" sldId="256"/>
            <ac:cxnSpMk id="15" creationId="{B24EBB92-C0C0-445B-A6D9-42C46B700565}"/>
          </ac:cxnSpMkLst>
        </pc:cxnChg>
        <pc:cxnChg chg="add mod">
          <ac:chgData name="Pruissen, Gijs van" userId="f9b704cd-fff0-47db-985b-c673833c1e2c" providerId="ADAL" clId="{9DB37751-7EDB-43BD-B667-511071F2C1E7}" dt="2021-05-28T07:20:25.425" v="317" actId="1076"/>
          <ac:cxnSpMkLst>
            <pc:docMk/>
            <pc:sldMk cId="1338152692" sldId="256"/>
            <ac:cxnSpMk id="25" creationId="{7A115035-739F-4EBF-8B16-B65E33FFA0BF}"/>
          </ac:cxnSpMkLst>
        </pc:cxnChg>
        <pc:cxnChg chg="add mod">
          <ac:chgData name="Pruissen, Gijs van" userId="f9b704cd-fff0-47db-985b-c673833c1e2c" providerId="ADAL" clId="{9DB37751-7EDB-43BD-B667-511071F2C1E7}" dt="2021-05-28T07:20:25.425" v="317" actId="1076"/>
          <ac:cxnSpMkLst>
            <pc:docMk/>
            <pc:sldMk cId="1338152692" sldId="256"/>
            <ac:cxnSpMk id="28" creationId="{1495FD06-E863-4DB9-91E6-1E29E98EE45D}"/>
          </ac:cxnSpMkLst>
        </pc:cxnChg>
        <pc:cxnChg chg="add mod">
          <ac:chgData name="Pruissen, Gijs van" userId="f9b704cd-fff0-47db-985b-c673833c1e2c" providerId="ADAL" clId="{9DB37751-7EDB-43BD-B667-511071F2C1E7}" dt="2021-05-28T07:20:25.425" v="317" actId="1076"/>
          <ac:cxnSpMkLst>
            <pc:docMk/>
            <pc:sldMk cId="1338152692" sldId="256"/>
            <ac:cxnSpMk id="36" creationId="{A4DEEB54-CBE9-41AD-8279-DE86520BB117}"/>
          </ac:cxnSpMkLst>
        </pc:cxnChg>
        <pc:cxnChg chg="add mod">
          <ac:chgData name="Pruissen, Gijs van" userId="f9b704cd-fff0-47db-985b-c673833c1e2c" providerId="ADAL" clId="{9DB37751-7EDB-43BD-B667-511071F2C1E7}" dt="2021-05-28T07:20:25.425" v="317" actId="1076"/>
          <ac:cxnSpMkLst>
            <pc:docMk/>
            <pc:sldMk cId="1338152692" sldId="256"/>
            <ac:cxnSpMk id="42" creationId="{C97EA3A9-56CE-4F23-BD91-828D7B587B1C}"/>
          </ac:cxnSpMkLst>
        </pc:cxnChg>
        <pc:cxnChg chg="add mod">
          <ac:chgData name="Pruissen, Gijs van" userId="f9b704cd-fff0-47db-985b-c673833c1e2c" providerId="ADAL" clId="{9DB37751-7EDB-43BD-B667-511071F2C1E7}" dt="2021-05-28T07:22:37.169" v="334" actId="1582"/>
          <ac:cxnSpMkLst>
            <pc:docMk/>
            <pc:sldMk cId="1338152692" sldId="256"/>
            <ac:cxnSpMk id="50" creationId="{B772DA59-48A1-4B0A-AFFD-E140131E0274}"/>
          </ac:cxnSpMkLst>
        </pc:cxnChg>
        <pc:cxnChg chg="add mod">
          <ac:chgData name="Pruissen, Gijs van" userId="f9b704cd-fff0-47db-985b-c673833c1e2c" providerId="ADAL" clId="{9DB37751-7EDB-43BD-B667-511071F2C1E7}" dt="2021-05-28T07:22:37.169" v="334" actId="1582"/>
          <ac:cxnSpMkLst>
            <pc:docMk/>
            <pc:sldMk cId="1338152692" sldId="256"/>
            <ac:cxnSpMk id="55" creationId="{CA55FED0-FA41-44AC-8BA9-C86FF3A59912}"/>
          </ac:cxnSpMkLst>
        </pc:cxnChg>
        <pc:cxnChg chg="add mod">
          <ac:chgData name="Pruissen, Gijs van" userId="f9b704cd-fff0-47db-985b-c673833c1e2c" providerId="ADAL" clId="{9DB37751-7EDB-43BD-B667-511071F2C1E7}" dt="2021-05-28T07:34:15.285" v="356" actId="1582"/>
          <ac:cxnSpMkLst>
            <pc:docMk/>
            <pc:sldMk cId="1338152692" sldId="256"/>
            <ac:cxnSpMk id="59" creationId="{EF73E073-23F6-4F2A-94D2-E05FE1532CAC}"/>
          </ac:cxnSpMkLst>
        </pc:cxnChg>
        <pc:cxnChg chg="add mod">
          <ac:chgData name="Pruissen, Gijs van" userId="f9b704cd-fff0-47db-985b-c673833c1e2c" providerId="ADAL" clId="{9DB37751-7EDB-43BD-B667-511071F2C1E7}" dt="2021-05-28T07:36:53.949" v="430" actId="14100"/>
          <ac:cxnSpMkLst>
            <pc:docMk/>
            <pc:sldMk cId="1338152692" sldId="256"/>
            <ac:cxnSpMk id="1027" creationId="{038F2470-C49E-4B62-A149-029579F43AA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9CE44-C91F-4993-82B1-D2C100333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BF1C480-8ECC-4659-8B57-9EEF889A9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3A7BF3-2539-47D6-9952-26085D90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B55A22-E129-4959-9D47-86EB248B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CA784E-1048-4701-B579-0143D1FD2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84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3958E-2C43-4E00-8368-A1E4F994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4ABA30-1E48-4BDE-A542-77C0F2630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05753F-7DE8-4DA4-9027-E2AC04A0F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503897-C6D0-4F22-A011-C3C9725B2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60218E-6D78-4CFE-AFEF-CD1CF566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4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2AC9F0D-62AE-4B8C-9483-905BAAF79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EDB5DBA-17BE-4FD2-BD67-66198B125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B4BE03-53D0-4977-82FB-CD96EB4B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E7479E-2B8C-4164-94DB-734CED47D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7AD27A-5408-4FE7-A331-3483435C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06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904FE-354B-4157-A31D-166BC1A3E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D8E13B-8A8A-40ED-8D9B-9CBE7BD7D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9627DC-F9F3-4C8D-9F0E-31FB29C3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D28DF7-4FA8-4CFE-9918-7EA80529B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713EEC-316F-4AAE-BBD4-ABAC7B71D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0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8CE5D-D0FB-4F04-97B5-FF6E71A34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D5C4FF-A3EB-4358-84AA-A0540A9A5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6E7DB5-B911-4052-8B9E-E4E6A759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A49719-5EF2-4B73-BCBA-76C213D3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F42901-CA65-4D2D-B081-732C8CA6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58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85745-2B8F-4F31-902C-0D19A587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2598C1-C64F-4E24-BCB7-30D327D34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7C18D40-892C-4128-A71D-F2B17B1D6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4AD821-C8D4-46F2-A0BA-6747464B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A1515A3-616D-48C9-9CDC-AC122A3F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370EB3-211D-403C-9669-96A67981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84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5364D-341D-4340-8243-6E11EFCC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9C2FC4-3C0F-4216-9C27-ECE7EF380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520240-3190-4A30-A1E8-7AAEBCFF1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5DE684F-0C08-4A06-A3DA-4B386C78C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FC8CB32-F04B-4231-A60B-EFA311CF5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BD8D95A-7389-4E78-815C-B9A5E6659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394FF3-F80B-4BD2-AFB8-1EDB9E814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FBB06EB-3C9D-42FB-975A-1EBE19159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55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B02B08-D109-46D6-ADA0-9389BA7F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5ECD06-B9C6-4F12-A337-10409A8B7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69CF4D-7412-44D1-8D24-7DD7B5EBE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72A937-4EC3-45C4-83E2-97312C05E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12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9D91F96-A8F1-46CC-80E5-01C26185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E954E1F-C2E5-4FB9-AC67-23D78C89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B5471C5-5472-4ED7-8FC1-C0B172E7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14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BFD93-78B5-4CF0-8401-1E48CAEB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77DE3A-46B1-4F91-96C5-5D0C445B7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12BD1D-944E-4085-BF0E-58D4EFA05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DC28FE-60C9-4C09-AF86-716C117B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D46DD4-8A98-45E8-B9BF-FA7BD8A45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54C0D3-102C-43D5-9999-0B43BA86E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33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DEC6B-707B-422F-9E9D-28216EDA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1DB16EE-FAD1-488C-859A-0E0EAB8051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28A0B87-2616-4671-B5C0-BF7DAEE10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E00062-8730-4F89-9C9B-03EC8D27B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9FC8C0-FC20-4A42-8893-FE55359C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640486-B64F-46F6-A038-06EABE16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46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BFAA6BD-1804-4433-954C-5B6607AE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B942FE-5756-41CA-BB56-B741B1553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75FABB-C936-4DA0-8E71-BD970156E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A3CF4-847D-4F71-9628-A7CCB795A6AF}" type="datetimeFigureOut">
              <a:rPr lang="nl-NL" smtClean="0"/>
              <a:t>27-5-2021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070A50-2B4A-4586-AE55-8467AEAB1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13BEA0-28F2-4F9F-8504-BB7CE16FA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A88E4-050F-42DD-A4B4-82B186603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12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hoek 50">
            <a:extLst>
              <a:ext uri="{FF2B5EF4-FFF2-40B4-BE49-F238E27FC236}">
                <a16:creationId xmlns:a16="http://schemas.microsoft.com/office/drawing/2014/main" id="{03178730-EA30-4FA5-9509-45F21F992FDA}"/>
              </a:ext>
            </a:extLst>
          </p:cNvPr>
          <p:cNvSpPr/>
          <p:nvPr/>
        </p:nvSpPr>
        <p:spPr>
          <a:xfrm>
            <a:off x="7908909" y="922919"/>
            <a:ext cx="246610" cy="367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C378D156-53A0-4A04-B1A3-6B003C3F4763}"/>
              </a:ext>
            </a:extLst>
          </p:cNvPr>
          <p:cNvSpPr/>
          <p:nvPr/>
        </p:nvSpPr>
        <p:spPr>
          <a:xfrm>
            <a:off x="7895815" y="1966132"/>
            <a:ext cx="266439" cy="28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8" name="Picture 4" descr="Hoe werkt een warmtepomp | werking | Warmtepompplein.nl">
            <a:extLst>
              <a:ext uri="{FF2B5EF4-FFF2-40B4-BE49-F238E27FC236}">
                <a16:creationId xmlns:a16="http://schemas.microsoft.com/office/drawing/2014/main" id="{E3EDB56B-F84D-462F-9C6D-AB6E52DF4B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3"/>
          <a:stretch/>
        </p:blipFill>
        <p:spPr bwMode="auto">
          <a:xfrm>
            <a:off x="7875047" y="209964"/>
            <a:ext cx="4460992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hthoek 21">
            <a:extLst>
              <a:ext uri="{FF2B5EF4-FFF2-40B4-BE49-F238E27FC236}">
                <a16:creationId xmlns:a16="http://schemas.microsoft.com/office/drawing/2014/main" id="{22761F37-3F84-4AAC-A8A1-0B99F95DEA20}"/>
              </a:ext>
            </a:extLst>
          </p:cNvPr>
          <p:cNvSpPr/>
          <p:nvPr/>
        </p:nvSpPr>
        <p:spPr>
          <a:xfrm>
            <a:off x="7163854" y="4141021"/>
            <a:ext cx="711193" cy="913215"/>
          </a:xfrm>
          <a:prstGeom prst="rect">
            <a:avLst/>
          </a:prstGeom>
          <a:solidFill>
            <a:srgbClr val="E1C1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D7DB17FA-C865-4309-B71A-EA885CA2D2AF}"/>
              </a:ext>
            </a:extLst>
          </p:cNvPr>
          <p:cNvSpPr/>
          <p:nvPr/>
        </p:nvSpPr>
        <p:spPr>
          <a:xfrm>
            <a:off x="7875048" y="4139158"/>
            <a:ext cx="711193" cy="913215"/>
          </a:xfrm>
          <a:prstGeom prst="rect">
            <a:avLst/>
          </a:prstGeom>
          <a:solidFill>
            <a:srgbClr val="E1C1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/>
          </a:p>
        </p:txBody>
      </p:sp>
      <p:pic>
        <p:nvPicPr>
          <p:cNvPr id="1026" name="Picture 2" descr="Simplified crystallizing unit for eutectic freeze crystallization |  Download Scientific Diagram">
            <a:extLst>
              <a:ext uri="{FF2B5EF4-FFF2-40B4-BE49-F238E27FC236}">
                <a16:creationId xmlns:a16="http://schemas.microsoft.com/office/drawing/2014/main" id="{9EACDCF6-55F3-4C63-A940-71699AE180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60" r="54502" b="8194"/>
          <a:stretch/>
        </p:blipFill>
        <p:spPr bwMode="auto">
          <a:xfrm>
            <a:off x="7998005" y="3157688"/>
            <a:ext cx="2159836" cy="289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roomdiagram: Handmatige bewerking 3">
            <a:extLst>
              <a:ext uri="{FF2B5EF4-FFF2-40B4-BE49-F238E27FC236}">
                <a16:creationId xmlns:a16="http://schemas.microsoft.com/office/drawing/2014/main" id="{7D5AA324-E4CA-47DA-8243-74BBB4070D5F}"/>
              </a:ext>
            </a:extLst>
          </p:cNvPr>
          <p:cNvSpPr/>
          <p:nvPr/>
        </p:nvSpPr>
        <p:spPr>
          <a:xfrm>
            <a:off x="308550" y="4389219"/>
            <a:ext cx="3221372" cy="665018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Oppervlaktewater</a:t>
            </a:r>
          </a:p>
        </p:txBody>
      </p:sp>
      <p:sp>
        <p:nvSpPr>
          <p:cNvPr id="6" name="Stroomdiagram: Handmatige bewerking 5">
            <a:extLst>
              <a:ext uri="{FF2B5EF4-FFF2-40B4-BE49-F238E27FC236}">
                <a16:creationId xmlns:a16="http://schemas.microsoft.com/office/drawing/2014/main" id="{1C37E055-0A3E-4126-B0FA-8DF739AFAFD2}"/>
              </a:ext>
            </a:extLst>
          </p:cNvPr>
          <p:cNvSpPr/>
          <p:nvPr/>
        </p:nvSpPr>
        <p:spPr>
          <a:xfrm flipV="1">
            <a:off x="191104" y="4141021"/>
            <a:ext cx="771787" cy="913215"/>
          </a:xfrm>
          <a:prstGeom prst="flowChartManualOperat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Stroomdiagram: Handmatige bewerking 6">
            <a:extLst>
              <a:ext uri="{FF2B5EF4-FFF2-40B4-BE49-F238E27FC236}">
                <a16:creationId xmlns:a16="http://schemas.microsoft.com/office/drawing/2014/main" id="{1B04F356-12C4-477B-B661-265A2659B380}"/>
              </a:ext>
            </a:extLst>
          </p:cNvPr>
          <p:cNvSpPr/>
          <p:nvPr/>
        </p:nvSpPr>
        <p:spPr>
          <a:xfrm flipV="1">
            <a:off x="2881092" y="4141021"/>
            <a:ext cx="771787" cy="913215"/>
          </a:xfrm>
          <a:prstGeom prst="flowChartManualOperat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B382810B-1273-4B85-9A31-B919529E36CF}"/>
              </a:ext>
            </a:extLst>
          </p:cNvPr>
          <p:cNvCxnSpPr>
            <a:cxnSpLocks/>
            <a:stCxn id="7" idx="1"/>
            <a:endCxn id="9" idx="1"/>
          </p:cNvCxnSpPr>
          <p:nvPr/>
        </p:nvCxnSpPr>
        <p:spPr>
          <a:xfrm>
            <a:off x="2958271" y="4597628"/>
            <a:ext cx="158096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hoek 8">
            <a:extLst>
              <a:ext uri="{FF2B5EF4-FFF2-40B4-BE49-F238E27FC236}">
                <a16:creationId xmlns:a16="http://schemas.microsoft.com/office/drawing/2014/main" id="{4E79C829-F504-4C98-A15E-FDAA67111ED8}"/>
              </a:ext>
            </a:extLst>
          </p:cNvPr>
          <p:cNvSpPr/>
          <p:nvPr/>
        </p:nvSpPr>
        <p:spPr>
          <a:xfrm>
            <a:off x="4539235" y="4141021"/>
            <a:ext cx="1113102" cy="9132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Voorfilter +</a:t>
            </a:r>
          </a:p>
          <a:p>
            <a:pPr algn="ctr"/>
            <a:r>
              <a:rPr lang="nl-NL" dirty="0"/>
              <a:t>pomp</a:t>
            </a:r>
          </a:p>
        </p:txBody>
      </p:sp>
      <p:pic>
        <p:nvPicPr>
          <p:cNvPr id="13" name="Picture 2" descr="Simplified crystallizing unit for eutectic freeze crystallization |  Download Scientific Diagram">
            <a:extLst>
              <a:ext uri="{FF2B5EF4-FFF2-40B4-BE49-F238E27FC236}">
                <a16:creationId xmlns:a16="http://schemas.microsoft.com/office/drawing/2014/main" id="{A7F38B34-53C0-4943-A519-B4376AC2CA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63" t="57006" b="-1"/>
          <a:stretch/>
        </p:blipFill>
        <p:spPr bwMode="auto">
          <a:xfrm>
            <a:off x="7427585" y="5614739"/>
            <a:ext cx="1297335" cy="124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B24EBB92-C0C0-445B-A6D9-42C46B700565}"/>
              </a:ext>
            </a:extLst>
          </p:cNvPr>
          <p:cNvCxnSpPr>
            <a:cxnSpLocks/>
            <a:stCxn id="9" idx="3"/>
            <a:endCxn id="17" idx="1"/>
          </p:cNvCxnSpPr>
          <p:nvPr/>
        </p:nvCxnSpPr>
        <p:spPr>
          <a:xfrm>
            <a:off x="5652337" y="4597629"/>
            <a:ext cx="12245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>
            <a:extLst>
              <a:ext uri="{FF2B5EF4-FFF2-40B4-BE49-F238E27FC236}">
                <a16:creationId xmlns:a16="http://schemas.microsoft.com/office/drawing/2014/main" id="{C0FE4E94-55F5-4DE7-A4FE-CD690CD8C0C9}"/>
              </a:ext>
            </a:extLst>
          </p:cNvPr>
          <p:cNvSpPr/>
          <p:nvPr/>
        </p:nvSpPr>
        <p:spPr>
          <a:xfrm>
            <a:off x="6876886" y="4141021"/>
            <a:ext cx="1709360" cy="913215"/>
          </a:xfrm>
          <a:prstGeom prst="rect">
            <a:avLst/>
          </a:prstGeom>
          <a:solidFill>
            <a:srgbClr val="E1C1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accent1">
                    <a:lumMod val="50000"/>
                  </a:schemeClr>
                </a:solidFill>
              </a:rPr>
              <a:t>Warmtewisselaar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7A115035-739F-4EBF-8B16-B65E33FFA0BF}"/>
              </a:ext>
            </a:extLst>
          </p:cNvPr>
          <p:cNvCxnSpPr>
            <a:cxnSpLocks/>
            <a:stCxn id="22" idx="0"/>
            <a:endCxn id="22" idx="2"/>
          </p:cNvCxnSpPr>
          <p:nvPr/>
        </p:nvCxnSpPr>
        <p:spPr>
          <a:xfrm>
            <a:off x="7519451" y="4141021"/>
            <a:ext cx="0" cy="9132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1495FD06-E863-4DB9-91E6-1E29E98EE45D}"/>
              </a:ext>
            </a:extLst>
          </p:cNvPr>
          <p:cNvCxnSpPr>
            <a:cxnSpLocks/>
            <a:stCxn id="22" idx="3"/>
            <a:endCxn id="22" idx="2"/>
          </p:cNvCxnSpPr>
          <p:nvPr/>
        </p:nvCxnSpPr>
        <p:spPr>
          <a:xfrm flipH="1">
            <a:off x="7519451" y="4597629"/>
            <a:ext cx="355596" cy="45660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A4DEEB54-CBE9-41AD-8279-DE86520BB117}"/>
              </a:ext>
            </a:extLst>
          </p:cNvPr>
          <p:cNvCxnSpPr>
            <a:cxnSpLocks/>
            <a:stCxn id="24" idx="1"/>
            <a:endCxn id="24" idx="2"/>
          </p:cNvCxnSpPr>
          <p:nvPr/>
        </p:nvCxnSpPr>
        <p:spPr>
          <a:xfrm>
            <a:off x="7875048" y="4595766"/>
            <a:ext cx="355597" cy="45660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C97EA3A9-56CE-4F23-BD91-828D7B587B1C}"/>
              </a:ext>
            </a:extLst>
          </p:cNvPr>
          <p:cNvCxnSpPr>
            <a:cxnSpLocks/>
            <a:stCxn id="24" idx="0"/>
            <a:endCxn id="24" idx="2"/>
          </p:cNvCxnSpPr>
          <p:nvPr/>
        </p:nvCxnSpPr>
        <p:spPr>
          <a:xfrm>
            <a:off x="8230645" y="4139158"/>
            <a:ext cx="0" cy="9132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kstvak 43">
            <a:extLst>
              <a:ext uri="{FF2B5EF4-FFF2-40B4-BE49-F238E27FC236}">
                <a16:creationId xmlns:a16="http://schemas.microsoft.com/office/drawing/2014/main" id="{B6B2C7EA-E58A-4688-9D91-287F22F95265}"/>
              </a:ext>
            </a:extLst>
          </p:cNvPr>
          <p:cNvSpPr txBox="1"/>
          <p:nvPr/>
        </p:nvSpPr>
        <p:spPr>
          <a:xfrm>
            <a:off x="10157841" y="4066053"/>
            <a:ext cx="1968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err="1"/>
              <a:t>Ijs</a:t>
            </a:r>
            <a:r>
              <a:rPr lang="nl-NL" sz="1200" dirty="0"/>
              <a:t> (opgaand) &amp; </a:t>
            </a:r>
          </a:p>
          <a:p>
            <a:r>
              <a:rPr lang="nl-NL" sz="1200" dirty="0"/>
              <a:t>fosfaatkristallen (neergaand)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764935A1-3DA0-4BBB-9039-DA97D1988905}"/>
              </a:ext>
            </a:extLst>
          </p:cNvPr>
          <p:cNvSpPr txBox="1"/>
          <p:nvPr/>
        </p:nvSpPr>
        <p:spPr>
          <a:xfrm>
            <a:off x="10116227" y="3610181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Gekoelde buitenwand</a:t>
            </a:r>
          </a:p>
          <a:p>
            <a:r>
              <a:rPr lang="nl-NL" sz="1200" dirty="0"/>
              <a:t>(onderdeel koude kant WW)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E32977CB-EF51-4729-AA44-A4AC9A589FA1}"/>
              </a:ext>
            </a:extLst>
          </p:cNvPr>
          <p:cNvSpPr txBox="1"/>
          <p:nvPr/>
        </p:nvSpPr>
        <p:spPr>
          <a:xfrm>
            <a:off x="5951277" y="5893815"/>
            <a:ext cx="14720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Roterende schrapers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5540072C-60D8-4BBD-ABE5-BFEFB052A2EE}"/>
              </a:ext>
            </a:extLst>
          </p:cNvPr>
          <p:cNvSpPr txBox="1"/>
          <p:nvPr/>
        </p:nvSpPr>
        <p:spPr>
          <a:xfrm>
            <a:off x="5766090" y="6398495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Gekoelde buitenwand</a:t>
            </a:r>
          </a:p>
          <a:p>
            <a:r>
              <a:rPr lang="nl-NL" sz="1200" dirty="0"/>
              <a:t>(onderdeel koude kant WW)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01201EDF-92CE-4A50-B623-D768B4FE31A5}"/>
              </a:ext>
            </a:extLst>
          </p:cNvPr>
          <p:cNvSpPr txBox="1"/>
          <p:nvPr/>
        </p:nvSpPr>
        <p:spPr>
          <a:xfrm>
            <a:off x="6577310" y="5456478"/>
            <a:ext cx="1269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Dwarsdoorsnede</a:t>
            </a:r>
          </a:p>
        </p:txBody>
      </p:sp>
      <p:cxnSp>
        <p:nvCxnSpPr>
          <p:cNvPr id="50" name="Verbindingslijn: gebogen 49">
            <a:extLst>
              <a:ext uri="{FF2B5EF4-FFF2-40B4-BE49-F238E27FC236}">
                <a16:creationId xmlns:a16="http://schemas.microsoft.com/office/drawing/2014/main" id="{B772DA59-48A1-4B0A-AFFD-E140131E0274}"/>
              </a:ext>
            </a:extLst>
          </p:cNvPr>
          <p:cNvCxnSpPr>
            <a:cxnSpLocks/>
            <a:endCxn id="51" idx="1"/>
          </p:cNvCxnSpPr>
          <p:nvPr/>
        </p:nvCxnSpPr>
        <p:spPr>
          <a:xfrm rot="5400000" flipH="1" flipV="1">
            <a:off x="6197000" y="2425387"/>
            <a:ext cx="3030659" cy="393159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Verbindingslijn: gebogen 54">
            <a:extLst>
              <a:ext uri="{FF2B5EF4-FFF2-40B4-BE49-F238E27FC236}">
                <a16:creationId xmlns:a16="http://schemas.microsoft.com/office/drawing/2014/main" id="{CA55FED0-FA41-44AC-8BA9-C86FF3A59912}"/>
              </a:ext>
            </a:extLst>
          </p:cNvPr>
          <p:cNvCxnSpPr>
            <a:stCxn id="53" idx="1"/>
          </p:cNvCxnSpPr>
          <p:nvPr/>
        </p:nvCxnSpPr>
        <p:spPr>
          <a:xfrm rot="10800000" flipH="1" flipV="1">
            <a:off x="7895815" y="2109218"/>
            <a:ext cx="334830" cy="2029940"/>
          </a:xfrm>
          <a:prstGeom prst="bentConnector4">
            <a:avLst>
              <a:gd name="adj1" fmla="val -68273"/>
              <a:gd name="adj2" fmla="val 53524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kstvak 56">
            <a:extLst>
              <a:ext uri="{FF2B5EF4-FFF2-40B4-BE49-F238E27FC236}">
                <a16:creationId xmlns:a16="http://schemas.microsoft.com/office/drawing/2014/main" id="{6B355D31-48BD-4273-A670-B27C7ADB7C88}"/>
              </a:ext>
            </a:extLst>
          </p:cNvPr>
          <p:cNvSpPr txBox="1"/>
          <p:nvPr/>
        </p:nvSpPr>
        <p:spPr>
          <a:xfrm>
            <a:off x="8506233" y="2273607"/>
            <a:ext cx="6880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expansie</a:t>
            </a:r>
          </a:p>
        </p:txBody>
      </p:sp>
      <p:cxnSp>
        <p:nvCxnSpPr>
          <p:cNvPr id="59" name="Verbindingslijn: gebogen 58">
            <a:extLst>
              <a:ext uri="{FF2B5EF4-FFF2-40B4-BE49-F238E27FC236}">
                <a16:creationId xmlns:a16="http://schemas.microsoft.com/office/drawing/2014/main" id="{EF73E073-23F6-4F2A-94D2-E05FE1532CAC}"/>
              </a:ext>
            </a:extLst>
          </p:cNvPr>
          <p:cNvCxnSpPr>
            <a:cxnSpLocks/>
            <a:stCxn id="61" idx="0"/>
            <a:endCxn id="4" idx="0"/>
          </p:cNvCxnSpPr>
          <p:nvPr/>
        </p:nvCxnSpPr>
        <p:spPr>
          <a:xfrm rot="16200000" flipH="1" flipV="1">
            <a:off x="4959479" y="142586"/>
            <a:ext cx="1206389" cy="7286875"/>
          </a:xfrm>
          <a:prstGeom prst="bentConnector3">
            <a:avLst>
              <a:gd name="adj1" fmla="val -1894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hthoek 60">
            <a:extLst>
              <a:ext uri="{FF2B5EF4-FFF2-40B4-BE49-F238E27FC236}">
                <a16:creationId xmlns:a16="http://schemas.microsoft.com/office/drawing/2014/main" id="{95D08FB3-FB43-4693-B3D7-BC3673937C91}"/>
              </a:ext>
            </a:extLst>
          </p:cNvPr>
          <p:cNvSpPr/>
          <p:nvPr/>
        </p:nvSpPr>
        <p:spPr>
          <a:xfrm>
            <a:off x="9075920" y="3182830"/>
            <a:ext cx="260382" cy="3193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4" name="Tekstvak 1023">
            <a:extLst>
              <a:ext uri="{FF2B5EF4-FFF2-40B4-BE49-F238E27FC236}">
                <a16:creationId xmlns:a16="http://schemas.microsoft.com/office/drawing/2014/main" id="{D4379C9B-D4EF-4744-9039-03D43976B41E}"/>
              </a:ext>
            </a:extLst>
          </p:cNvPr>
          <p:cNvSpPr txBox="1"/>
          <p:nvPr/>
        </p:nvSpPr>
        <p:spPr>
          <a:xfrm>
            <a:off x="1919235" y="2517810"/>
            <a:ext cx="562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Zuiver oppervlaktewater (ijs) retour (</a:t>
            </a:r>
            <a:r>
              <a:rPr lang="nl-NL" dirty="0" err="1"/>
              <a:t>evt</a:t>
            </a:r>
            <a:r>
              <a:rPr lang="nl-NL" dirty="0"/>
              <a:t> schroeftransport)</a:t>
            </a:r>
          </a:p>
        </p:txBody>
      </p:sp>
      <p:cxnSp>
        <p:nvCxnSpPr>
          <p:cNvPr id="1027" name="Verbindingslijn: gebogen 1026">
            <a:extLst>
              <a:ext uri="{FF2B5EF4-FFF2-40B4-BE49-F238E27FC236}">
                <a16:creationId xmlns:a16="http://schemas.microsoft.com/office/drawing/2014/main" id="{038F2470-C49E-4B62-A149-029579F43AA8}"/>
              </a:ext>
            </a:extLst>
          </p:cNvPr>
          <p:cNvCxnSpPr>
            <a:cxnSpLocks/>
            <a:stCxn id="1029" idx="2"/>
          </p:cNvCxnSpPr>
          <p:nvPr/>
        </p:nvCxnSpPr>
        <p:spPr>
          <a:xfrm rot="16200000" flipH="1">
            <a:off x="9543723" y="5664945"/>
            <a:ext cx="234893" cy="9101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9" name="Rechthoek 1028">
            <a:extLst>
              <a:ext uri="{FF2B5EF4-FFF2-40B4-BE49-F238E27FC236}">
                <a16:creationId xmlns:a16="http://schemas.microsoft.com/office/drawing/2014/main" id="{EF3982D4-F16E-4A27-A894-A8B85A56EC25}"/>
              </a:ext>
            </a:extLst>
          </p:cNvPr>
          <p:cNvSpPr/>
          <p:nvPr/>
        </p:nvSpPr>
        <p:spPr>
          <a:xfrm>
            <a:off x="9095652" y="5667825"/>
            <a:ext cx="220917" cy="334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E4C200CB-CD13-417C-AAE4-3B9047FE71F8}"/>
              </a:ext>
            </a:extLst>
          </p:cNvPr>
          <p:cNvSpPr txBox="1"/>
          <p:nvPr/>
        </p:nvSpPr>
        <p:spPr>
          <a:xfrm>
            <a:off x="10116227" y="6006617"/>
            <a:ext cx="1639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Afvoer zoutkristallen of</a:t>
            </a:r>
          </a:p>
          <a:p>
            <a:r>
              <a:rPr lang="nl-NL" sz="1200" dirty="0"/>
              <a:t>concentraat</a:t>
            </a:r>
          </a:p>
        </p:txBody>
      </p:sp>
      <p:sp>
        <p:nvSpPr>
          <p:cNvPr id="1032" name="Tekstvak 1031">
            <a:extLst>
              <a:ext uri="{FF2B5EF4-FFF2-40B4-BE49-F238E27FC236}">
                <a16:creationId xmlns:a16="http://schemas.microsoft.com/office/drawing/2014/main" id="{E1B35611-D354-4063-ABD9-1DA01D4D16E7}"/>
              </a:ext>
            </a:extLst>
          </p:cNvPr>
          <p:cNvSpPr txBox="1"/>
          <p:nvPr/>
        </p:nvSpPr>
        <p:spPr>
          <a:xfrm>
            <a:off x="1965833" y="3554114"/>
            <a:ext cx="2351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Eventueel agiteren/mengen bij retour</a:t>
            </a:r>
          </a:p>
        </p:txBody>
      </p:sp>
    </p:spTree>
    <p:extLst>
      <p:ext uri="{BB962C8B-B14F-4D97-AF65-F5344CB8AC3E}">
        <p14:creationId xmlns:p14="http://schemas.microsoft.com/office/powerpoint/2010/main" val="13381526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54</Words>
  <Application>Microsoft Office PowerPoint</Application>
  <PresentationFormat>Breedbeeld</PresentationFormat>
  <Paragraphs>17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Pruissen, Gijs van</dc:creator>
  <cp:lastModifiedBy>Pruissen, Gijs van</cp:lastModifiedBy>
  <cp:revision>2</cp:revision>
  <dcterms:created xsi:type="dcterms:W3CDTF">2021-05-27T16:12:36Z</dcterms:created>
  <dcterms:modified xsi:type="dcterms:W3CDTF">2021-05-28T07:40:19Z</dcterms:modified>
</cp:coreProperties>
</file>